
<file path=[Content_Types].xml><?xml version="1.0" encoding="utf-8"?>
<Types xmlns="http://schemas.openxmlformats.org/package/2006/content-types">
  <Default Extension="emf" ContentType="image/x-emf"/>
  <Default Extension="fntdata" ContentType="application/x-fontdata"/>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6" r:id="rId1"/>
  </p:sldMasterIdLst>
  <p:notesMasterIdLst>
    <p:notesMasterId r:id="rId14"/>
  </p:notesMasterIdLst>
  <p:sldIdLst>
    <p:sldId id="256" r:id="rId2"/>
    <p:sldId id="257" r:id="rId3"/>
    <p:sldId id="258" r:id="rId4"/>
    <p:sldId id="259" r:id="rId5"/>
    <p:sldId id="260" r:id="rId6"/>
    <p:sldId id="261" r:id="rId7"/>
    <p:sldId id="262" r:id="rId8"/>
    <p:sldId id="263" r:id="rId9"/>
    <p:sldId id="269" r:id="rId10"/>
    <p:sldId id="265" r:id="rId11"/>
    <p:sldId id="267" r:id="rId12"/>
    <p:sldId id="268" r:id="rId13"/>
  </p:sldIdLst>
  <p:sldSz cx="12192000" cy="6858000"/>
  <p:notesSz cx="6858000" cy="9144000"/>
  <p:embeddedFontLst>
    <p:embeddedFont>
      <p:font typeface="Calibri" panose="020F0502020204030204" pitchFamily="34" charset="0"/>
      <p:regular r:id="rId15"/>
      <p:bold r:id="rId16"/>
      <p:italic r:id="rId17"/>
      <p:boldItalic r:id="rId18"/>
    </p:embeddedFont>
    <p:embeddedFont>
      <p:font typeface="Georgia" panose="02040502050405020303" pitchFamily="18" charset="0"/>
      <p:regular r:id="rId19"/>
      <p:bold r:id="rId20"/>
      <p:italic r:id="rId21"/>
      <p:boldItalic r:id="rId22"/>
    </p:embeddedFont>
    <p:embeddedFont>
      <p:font typeface="Impact" panose="020B0806030902050204" pitchFamily="34" charset="0"/>
      <p:regular r:id="rId23"/>
    </p:embeddedFont>
    <p:embeddedFont>
      <p:font typeface="Segoe UI Symbol" panose="020B0502040204020203" pitchFamily="34" charset="0"/>
      <p:regular r:id="rId2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73994"/>
  </p:normalViewPr>
  <p:slideViewPr>
    <p:cSldViewPr snapToGrid="0" snapToObjects="1">
      <p:cViewPr varScale="1">
        <p:scale>
          <a:sx n="81" d="100"/>
          <a:sy n="81" d="100"/>
        </p:scale>
        <p:origin x="1752"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0.fntdata"/><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font" Target="fonts/font9.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font" Target="fonts/font8.fntdata"/><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sz="1600" dirty="0">
                <a:highlight>
                  <a:srgbClr val="FFFFFF"/>
                </a:highlight>
                <a:latin typeface="Georgia"/>
                <a:ea typeface="Georgia"/>
                <a:cs typeface="Georgia"/>
                <a:sym typeface="Georgia"/>
              </a:rPr>
              <a:t>Based on </a:t>
            </a:r>
            <a:r>
              <a:rPr lang="en-US" sz="1600" dirty="0" err="1">
                <a:highlight>
                  <a:srgbClr val="FFFFFF"/>
                </a:highlight>
                <a:latin typeface="Georgia"/>
                <a:ea typeface="Georgia"/>
                <a:cs typeface="Georgia"/>
                <a:sym typeface="Georgia"/>
              </a:rPr>
              <a:t>MetaMind</a:t>
            </a:r>
            <a:r>
              <a:rPr lang="en-US" sz="1600" dirty="0">
                <a:highlight>
                  <a:srgbClr val="FFFFFF"/>
                </a:highlight>
                <a:latin typeface="Georgia"/>
                <a:ea typeface="Georgia"/>
                <a:cs typeface="Georgia"/>
                <a:sym typeface="Georgia"/>
              </a:rPr>
              <a:t> in 2014 as an AI platform that analyzes, labels and makes predictions on image and text data so businesses can make smarter, faster and more accurate decisions than ever before. In 2016 we were acquired by Salesforce which allowed our small team to put the power of AI in the hands of millions of users as part of Einstein.</a:t>
            </a:r>
            <a:endParaRPr dirty="0"/>
          </a:p>
        </p:txBody>
      </p:sp>
      <p:sp>
        <p:nvSpPr>
          <p:cNvPr id="109" name="Google Shape;109;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6" name="Google Shape;376;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p:cNvGrpSpPr/>
        <p:nvPr/>
      </p:nvGrpSpPr>
      <p:grpSpPr>
        <a:xfrm>
          <a:off x="0" y="0"/>
          <a:ext cx="0" cy="0"/>
          <a:chOff x="0" y="0"/>
          <a:chExt cx="0" cy="0"/>
        </a:xfrm>
      </p:grpSpPr>
      <p:sp>
        <p:nvSpPr>
          <p:cNvPr id="440" name="Google Shape;440;p2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最后！</a:t>
            </a:r>
            <a:endParaRPr/>
          </a:p>
        </p:txBody>
      </p:sp>
      <p:sp>
        <p:nvSpPr>
          <p:cNvPr id="441" name="Google Shape;441;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p3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1" name="Google Shape;451;p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Salesforce Einstein is removing the complexity of AI, enabling any company to deliver smarter, personalized and more predictive customer experiences. Salesforce Einstein is a set of best-in-class platform services that bring advanced AI capabilities into the core of the Customer Success Platform, making Salesforce the world’s smartest CRM</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
        <p:nvSpPr>
          <p:cNvPr id="117" name="Google Shape;117;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1" name="Google Shape;221;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p2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lnSpc>
                <a:spcPct val="170000"/>
              </a:lnSpc>
              <a:spcBef>
                <a:spcPts val="0"/>
              </a:spcBef>
              <a:spcAft>
                <a:spcPts val="0"/>
              </a:spcAft>
              <a:buClr>
                <a:schemeClr val="dk1"/>
              </a:buClr>
              <a:buSzPts val="1100"/>
              <a:buFont typeface="Arial"/>
              <a:buNone/>
            </a:pPr>
            <a:r>
              <a:rPr lang="en-US" sz="1000">
                <a:solidFill>
                  <a:srgbClr val="474A54"/>
                </a:solidFill>
                <a:latin typeface="Arial"/>
                <a:ea typeface="Arial"/>
                <a:cs typeface="Arial"/>
                <a:sym typeface="Arial"/>
              </a:rPr>
              <a:t>Einstein Sentiment—Classify the sentiment of text into positive, negative, and neutral classes to understand the feeling behind text. You can use the Einstein Sentiment API to analyze emails, social media, and text from chat to:</a:t>
            </a:r>
            <a:endParaRPr sz="1000">
              <a:solidFill>
                <a:srgbClr val="474A54"/>
              </a:solidFill>
              <a:latin typeface="Arial"/>
              <a:ea typeface="Arial"/>
              <a:cs typeface="Arial"/>
              <a:sym typeface="Arial"/>
            </a:endParaRPr>
          </a:p>
          <a:p>
            <a:pPr marL="457200" lvl="0" indent="-292100" algn="l" rtl="0">
              <a:lnSpc>
                <a:spcPct val="115000"/>
              </a:lnSpc>
              <a:spcBef>
                <a:spcPts val="800"/>
              </a:spcBef>
              <a:spcAft>
                <a:spcPts val="0"/>
              </a:spcAft>
              <a:buClr>
                <a:srgbClr val="474A54"/>
              </a:buClr>
              <a:buSzPts val="1000"/>
              <a:buChar char="●"/>
            </a:pPr>
            <a:r>
              <a:rPr lang="en-US" sz="1000">
                <a:solidFill>
                  <a:srgbClr val="474A54"/>
                </a:solidFill>
                <a:latin typeface="Arial"/>
                <a:ea typeface="Arial"/>
                <a:cs typeface="Arial"/>
                <a:sym typeface="Arial"/>
              </a:rPr>
              <a:t>Identify the sentiment of a prospect’s emails to trend a lead or opportunity up or down.</a:t>
            </a:r>
            <a:endParaRPr sz="1000">
              <a:solidFill>
                <a:srgbClr val="474A54"/>
              </a:solidFill>
              <a:latin typeface="Arial"/>
              <a:ea typeface="Arial"/>
              <a:cs typeface="Arial"/>
              <a:sym typeface="Arial"/>
            </a:endParaRPr>
          </a:p>
          <a:p>
            <a:pPr marL="457200" lvl="0" indent="-292100" algn="l" rtl="0">
              <a:lnSpc>
                <a:spcPct val="115000"/>
              </a:lnSpc>
              <a:spcBef>
                <a:spcPts val="0"/>
              </a:spcBef>
              <a:spcAft>
                <a:spcPts val="0"/>
              </a:spcAft>
              <a:buClr>
                <a:srgbClr val="474A54"/>
              </a:buClr>
              <a:buSzPts val="1000"/>
              <a:buChar char="●"/>
            </a:pPr>
            <a:r>
              <a:rPr lang="en-US" sz="1000">
                <a:solidFill>
                  <a:srgbClr val="474A54"/>
                </a:solidFill>
                <a:latin typeface="Arial"/>
                <a:ea typeface="Arial"/>
                <a:cs typeface="Arial"/>
                <a:sym typeface="Arial"/>
              </a:rPr>
              <a:t>Provide proactive service by helping dissatisfied customers first or extending promotional offers to satisfied customers.</a:t>
            </a:r>
            <a:endParaRPr sz="1000">
              <a:solidFill>
                <a:srgbClr val="474A54"/>
              </a:solidFill>
              <a:latin typeface="Arial"/>
              <a:ea typeface="Arial"/>
              <a:cs typeface="Arial"/>
              <a:sym typeface="Arial"/>
            </a:endParaRPr>
          </a:p>
          <a:p>
            <a:pPr marL="457200" lvl="0" indent="-292100" algn="l" rtl="0">
              <a:lnSpc>
                <a:spcPct val="115000"/>
              </a:lnSpc>
              <a:spcBef>
                <a:spcPts val="0"/>
              </a:spcBef>
              <a:spcAft>
                <a:spcPts val="0"/>
              </a:spcAft>
              <a:buClr>
                <a:srgbClr val="474A54"/>
              </a:buClr>
              <a:buSzPts val="1000"/>
              <a:buChar char="●"/>
            </a:pPr>
            <a:r>
              <a:rPr lang="en-US" sz="1000">
                <a:solidFill>
                  <a:srgbClr val="474A54"/>
                </a:solidFill>
                <a:latin typeface="Arial"/>
                <a:ea typeface="Arial"/>
                <a:cs typeface="Arial"/>
                <a:sym typeface="Arial"/>
              </a:rPr>
              <a:t>Use trending sentiment to identify product deficiencies and measure overall satisfaction or dissatisfaction with your products.</a:t>
            </a:r>
            <a:endParaRPr sz="1000">
              <a:solidFill>
                <a:srgbClr val="474A54"/>
              </a:solidFill>
              <a:latin typeface="Arial"/>
              <a:ea typeface="Arial"/>
              <a:cs typeface="Arial"/>
              <a:sym typeface="Arial"/>
            </a:endParaRPr>
          </a:p>
          <a:p>
            <a:pPr marL="457200" lvl="0" indent="-292100" algn="l" rtl="0">
              <a:lnSpc>
                <a:spcPct val="115000"/>
              </a:lnSpc>
              <a:spcBef>
                <a:spcPts val="0"/>
              </a:spcBef>
              <a:spcAft>
                <a:spcPts val="0"/>
              </a:spcAft>
              <a:buClr>
                <a:srgbClr val="474A54"/>
              </a:buClr>
              <a:buSzPts val="1000"/>
              <a:buChar char="●"/>
            </a:pPr>
            <a:r>
              <a:rPr lang="en-US" sz="1000">
                <a:solidFill>
                  <a:srgbClr val="474A54"/>
                </a:solidFill>
                <a:latin typeface="Arial"/>
                <a:ea typeface="Arial"/>
                <a:cs typeface="Arial"/>
                <a:sym typeface="Arial"/>
              </a:rPr>
              <a:t>Monitor the perception of your brand across social media channels, identify brand evangelists, and monitor customer satisfaction.</a:t>
            </a:r>
            <a:endParaRPr sz="1000">
              <a:solidFill>
                <a:srgbClr val="474A54"/>
              </a:solidFill>
              <a:latin typeface="Arial"/>
              <a:ea typeface="Arial"/>
              <a:cs typeface="Arial"/>
              <a:sym typeface="Arial"/>
            </a:endParaRPr>
          </a:p>
          <a:p>
            <a:pPr marL="0" lvl="0" indent="0" algn="l" rtl="0">
              <a:spcBef>
                <a:spcPts val="0"/>
              </a:spcBef>
              <a:spcAft>
                <a:spcPts val="0"/>
              </a:spcAft>
              <a:buNone/>
            </a:pPr>
            <a:endParaRPr/>
          </a:p>
          <a:p>
            <a:pPr marL="0" lvl="0" indent="0" algn="l" rtl="0">
              <a:lnSpc>
                <a:spcPct val="170000"/>
              </a:lnSpc>
              <a:spcBef>
                <a:spcPts val="0"/>
              </a:spcBef>
              <a:spcAft>
                <a:spcPts val="0"/>
              </a:spcAft>
              <a:buClr>
                <a:schemeClr val="dk1"/>
              </a:buClr>
              <a:buSzPts val="1100"/>
              <a:buFont typeface="Arial"/>
              <a:buNone/>
            </a:pPr>
            <a:r>
              <a:rPr lang="en-US" sz="1000">
                <a:solidFill>
                  <a:srgbClr val="474A54"/>
                </a:solidFill>
                <a:latin typeface="Arial"/>
                <a:ea typeface="Arial"/>
                <a:cs typeface="Arial"/>
                <a:sym typeface="Arial"/>
              </a:rPr>
              <a:t>Einstein Intent—Categorize unstructured text into user-defined labels to better understand what users are trying to accomplish. Leverage the Einstein Intent API to analyze text from emails, chats, or web forms to:</a:t>
            </a:r>
            <a:endParaRPr sz="1000">
              <a:solidFill>
                <a:srgbClr val="474A54"/>
              </a:solidFill>
              <a:latin typeface="Arial"/>
              <a:ea typeface="Arial"/>
              <a:cs typeface="Arial"/>
              <a:sym typeface="Arial"/>
            </a:endParaRPr>
          </a:p>
          <a:p>
            <a:pPr marL="457200" lvl="0" indent="-292100" algn="l" rtl="0">
              <a:lnSpc>
                <a:spcPct val="115000"/>
              </a:lnSpc>
              <a:spcBef>
                <a:spcPts val="800"/>
              </a:spcBef>
              <a:spcAft>
                <a:spcPts val="0"/>
              </a:spcAft>
              <a:buClr>
                <a:srgbClr val="474A54"/>
              </a:buClr>
              <a:buSzPts val="1000"/>
              <a:buChar char="●"/>
            </a:pPr>
            <a:r>
              <a:rPr lang="en-US" sz="1000">
                <a:solidFill>
                  <a:srgbClr val="474A54"/>
                </a:solidFill>
                <a:latin typeface="Arial"/>
                <a:ea typeface="Arial"/>
                <a:cs typeface="Arial"/>
                <a:sym typeface="Arial"/>
              </a:rPr>
              <a:t>Determine what products prospects are interested in and send customer inquiries to the appropriate sales person.</a:t>
            </a:r>
            <a:endParaRPr sz="1000">
              <a:solidFill>
                <a:srgbClr val="474A54"/>
              </a:solidFill>
              <a:latin typeface="Arial"/>
              <a:ea typeface="Arial"/>
              <a:cs typeface="Arial"/>
              <a:sym typeface="Arial"/>
            </a:endParaRPr>
          </a:p>
          <a:p>
            <a:pPr marL="457200" lvl="0" indent="-292100" algn="l" rtl="0">
              <a:lnSpc>
                <a:spcPct val="115000"/>
              </a:lnSpc>
              <a:spcBef>
                <a:spcPts val="0"/>
              </a:spcBef>
              <a:spcAft>
                <a:spcPts val="0"/>
              </a:spcAft>
              <a:buClr>
                <a:srgbClr val="474A54"/>
              </a:buClr>
              <a:buSzPts val="1000"/>
              <a:buChar char="●"/>
            </a:pPr>
            <a:r>
              <a:rPr lang="en-US" sz="1000">
                <a:solidFill>
                  <a:srgbClr val="474A54"/>
                </a:solidFill>
                <a:latin typeface="Arial"/>
                <a:ea typeface="Arial"/>
                <a:cs typeface="Arial"/>
                <a:sym typeface="Arial"/>
              </a:rPr>
              <a:t>Identify topics across unstructured text in emails, meeting notes, or account notes to summarize key points.</a:t>
            </a:r>
            <a:endParaRPr sz="1000">
              <a:solidFill>
                <a:srgbClr val="474A54"/>
              </a:solidFill>
              <a:latin typeface="Arial"/>
              <a:ea typeface="Arial"/>
              <a:cs typeface="Arial"/>
              <a:sym typeface="Arial"/>
            </a:endParaRPr>
          </a:p>
          <a:p>
            <a:pPr marL="457200" lvl="0" indent="-292100" algn="l" rtl="0">
              <a:lnSpc>
                <a:spcPct val="115000"/>
              </a:lnSpc>
              <a:spcBef>
                <a:spcPts val="0"/>
              </a:spcBef>
              <a:spcAft>
                <a:spcPts val="0"/>
              </a:spcAft>
              <a:buClr>
                <a:srgbClr val="474A54"/>
              </a:buClr>
              <a:buSzPts val="1000"/>
              <a:buChar char="●"/>
            </a:pPr>
            <a:r>
              <a:rPr lang="en-US" sz="1000">
                <a:solidFill>
                  <a:srgbClr val="474A54"/>
                </a:solidFill>
                <a:latin typeface="Arial"/>
                <a:ea typeface="Arial"/>
                <a:cs typeface="Arial"/>
                <a:sym typeface="Arial"/>
              </a:rPr>
              <a:t>Route service cases to the correct agents or departments, or provide self-service options.</a:t>
            </a:r>
            <a:endParaRPr sz="1000">
              <a:solidFill>
                <a:srgbClr val="474A54"/>
              </a:solidFill>
              <a:latin typeface="Arial"/>
              <a:ea typeface="Arial"/>
              <a:cs typeface="Arial"/>
              <a:sym typeface="Arial"/>
            </a:endParaRPr>
          </a:p>
          <a:p>
            <a:pPr marL="457200" lvl="0" indent="-292100" algn="l" rtl="0">
              <a:lnSpc>
                <a:spcPct val="115000"/>
              </a:lnSpc>
              <a:spcBef>
                <a:spcPts val="0"/>
              </a:spcBef>
              <a:spcAft>
                <a:spcPts val="0"/>
              </a:spcAft>
              <a:buClr>
                <a:srgbClr val="474A54"/>
              </a:buClr>
              <a:buSzPts val="1000"/>
              <a:buChar char="●"/>
            </a:pPr>
            <a:r>
              <a:rPr lang="en-US" sz="1000">
                <a:solidFill>
                  <a:srgbClr val="474A54"/>
                </a:solidFill>
                <a:latin typeface="Arial"/>
                <a:ea typeface="Arial"/>
                <a:cs typeface="Arial"/>
                <a:sym typeface="Arial"/>
              </a:rPr>
              <a:t>Understand customer posts to provide personalized self-service in your communities.</a:t>
            </a:r>
            <a:endParaRPr sz="1000">
              <a:solidFill>
                <a:srgbClr val="474A54"/>
              </a:solidFill>
              <a:latin typeface="Arial"/>
              <a:ea typeface="Arial"/>
              <a:cs typeface="Arial"/>
              <a:sym typeface="Arial"/>
            </a:endParaRPr>
          </a:p>
          <a:p>
            <a:pPr marL="0" lvl="0" indent="0" algn="l" rtl="0">
              <a:spcBef>
                <a:spcPts val="0"/>
              </a:spcBef>
              <a:spcAft>
                <a:spcPts val="0"/>
              </a:spcAft>
              <a:buNone/>
            </a:pPr>
            <a:endParaRPr/>
          </a:p>
        </p:txBody>
      </p:sp>
      <p:sp>
        <p:nvSpPr>
          <p:cNvPr id="234" name="Google Shape;234;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8" name="Google Shape;258;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What is the company behind the solution? How do they make money from that solution?</a:t>
            </a:r>
            <a:endParaRPr/>
          </a:p>
          <a:p>
            <a:pPr marL="0" lvl="0" indent="0" algn="l" rtl="0">
              <a:spcBef>
                <a:spcPts val="0"/>
              </a:spcBef>
              <a:spcAft>
                <a:spcPts val="0"/>
              </a:spcAft>
              <a:buNone/>
            </a:pPr>
            <a:endParaRPr/>
          </a:p>
        </p:txBody>
      </p:sp>
      <p:sp>
        <p:nvSpPr>
          <p:cNvPr id="273" name="Google Shape;273;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8" name="Google Shape;318;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3" name="Google Shape;323;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ltLang="zh-CN" dirty="0"/>
              <a:t>1.</a:t>
            </a:r>
          </a:p>
          <a:p>
            <a:pPr marL="0" lvl="0" indent="0" algn="l" rtl="0">
              <a:spcBef>
                <a:spcPts val="0"/>
              </a:spcBef>
              <a:spcAft>
                <a:spcPts val="0"/>
              </a:spcAft>
              <a:buNone/>
            </a:pPr>
            <a:r>
              <a:rPr lang="en-US" altLang="zh-CN" dirty="0"/>
              <a:t>2.</a:t>
            </a:r>
            <a:r>
              <a:rPr lang="zh-CN" altLang="en-US" dirty="0"/>
              <a:t> </a:t>
            </a:r>
            <a:r>
              <a:rPr lang="en-US" altLang="zh-CN" dirty="0"/>
              <a:t>case</a:t>
            </a:r>
            <a:r>
              <a:rPr lang="zh-CN" altLang="en-US" dirty="0"/>
              <a:t> </a:t>
            </a:r>
            <a:r>
              <a:rPr lang="en-US" altLang="zh-CN" dirty="0"/>
              <a:t>clustering</a:t>
            </a:r>
            <a:r>
              <a:rPr lang="zh-CN" altLang="en-US" dirty="0"/>
              <a:t> </a:t>
            </a:r>
            <a:r>
              <a:rPr lang="en-US" altLang="zh-CN" dirty="0"/>
              <a:t>by</a:t>
            </a:r>
            <a:r>
              <a:rPr lang="zh-CN" altLang="en-US" dirty="0"/>
              <a:t> </a:t>
            </a:r>
            <a:r>
              <a:rPr lang="en-US" altLang="zh-CN" dirty="0"/>
              <a:t>language</a:t>
            </a:r>
          </a:p>
          <a:p>
            <a:pPr marL="0" lvl="0" indent="0" algn="l" rtl="0">
              <a:spcBef>
                <a:spcPts val="0"/>
              </a:spcBef>
              <a:spcAft>
                <a:spcPts val="0"/>
              </a:spcAft>
              <a:buNone/>
            </a:pPr>
            <a:endParaRPr lang="en-US" dirty="0"/>
          </a:p>
          <a:p>
            <a:pPr marL="0" lvl="0" indent="0" algn="l" rtl="0">
              <a:spcBef>
                <a:spcPts val="0"/>
              </a:spcBef>
              <a:spcAft>
                <a:spcPts val="0"/>
              </a:spcAft>
              <a:buNone/>
            </a:pPr>
            <a:r>
              <a:rPr lang="en-US" altLang="zh-CN" dirty="0"/>
              <a:t>4.Chatbot</a:t>
            </a:r>
            <a:r>
              <a:rPr lang="zh-CN" altLang="en-US" dirty="0"/>
              <a:t> </a:t>
            </a:r>
            <a:r>
              <a:rPr lang="en-US" altLang="zh-CN" dirty="0"/>
              <a:t>for</a:t>
            </a:r>
            <a:r>
              <a:rPr lang="zh-CN" altLang="en-US" dirty="0"/>
              <a:t> </a:t>
            </a:r>
            <a:r>
              <a:rPr lang="en-US" altLang="zh-CN" dirty="0"/>
              <a:t>payment</a:t>
            </a:r>
            <a:r>
              <a:rPr lang="zh-CN" altLang="en-US" dirty="0"/>
              <a:t> </a:t>
            </a:r>
            <a:r>
              <a:rPr lang="en-US" altLang="zh-CN" dirty="0"/>
              <a:t>update</a:t>
            </a:r>
            <a:r>
              <a:rPr lang="zh-CN" altLang="en-US" dirty="0"/>
              <a:t> </a:t>
            </a:r>
            <a:endParaRPr dirty="0"/>
          </a:p>
        </p:txBody>
      </p:sp>
      <p:sp>
        <p:nvSpPr>
          <p:cNvPr id="318" name="Google Shape;318;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400922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标题幻灯片">
  <p:cSld name="标题幻灯片">
    <p:bg>
      <p:bgPr>
        <a:solidFill>
          <a:schemeClr val="accent1"/>
        </a:solidFill>
        <a:effectLst/>
      </p:bgPr>
    </p:bg>
    <p:spTree>
      <p:nvGrpSpPr>
        <p:cNvPr id="1" name="Shape 15"/>
        <p:cNvGrpSpPr/>
        <p:nvPr/>
      </p:nvGrpSpPr>
      <p:grpSpPr>
        <a:xfrm>
          <a:off x="0" y="0"/>
          <a:ext cx="0" cy="0"/>
          <a:chOff x="0" y="0"/>
          <a:chExt cx="0" cy="0"/>
        </a:xfrm>
      </p:grpSpPr>
      <p:sp>
        <p:nvSpPr>
          <p:cNvPr id="16" name="Google Shape;16;p2"/>
          <p:cNvSpPr/>
          <p:nvPr/>
        </p:nvSpPr>
        <p:spPr>
          <a:xfrm>
            <a:off x="4295775" y="-160338"/>
            <a:ext cx="1193800" cy="1195388"/>
          </a:xfrm>
          <a:prstGeom prst="ellipse">
            <a:avLst/>
          </a:prstGeom>
          <a:solidFill>
            <a:srgbClr val="313648"/>
          </a:solidFill>
          <a:ln>
            <a:noFill/>
          </a:ln>
          <a:effectLst>
            <a:outerShdw blurRad="215900" dist="38100" dir="2700000" sx="103000" sy="103000" algn="tl" rotWithShape="0">
              <a:srgbClr val="000000">
                <a:alpha val="40000"/>
              </a:srgbClr>
            </a:outerShdw>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7" name="Google Shape;17;p2"/>
          <p:cNvSpPr/>
          <p:nvPr/>
        </p:nvSpPr>
        <p:spPr>
          <a:xfrm>
            <a:off x="-1033463" y="2205037"/>
            <a:ext cx="2147888" cy="2147888"/>
          </a:xfrm>
          <a:prstGeom prst="ellipse">
            <a:avLst/>
          </a:prstGeom>
          <a:solidFill>
            <a:srgbClr val="C89150"/>
          </a:solidFill>
          <a:ln>
            <a:noFill/>
          </a:ln>
          <a:effectLst>
            <a:outerShdw blurRad="215900" dist="38100" dir="2700000" sx="103000" sy="103000" algn="tl" rotWithShape="0">
              <a:srgbClr val="000000">
                <a:alpha val="40000"/>
              </a:srgbClr>
            </a:outerShdw>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8" name="Google Shape;18;p2"/>
          <p:cNvSpPr/>
          <p:nvPr/>
        </p:nvSpPr>
        <p:spPr>
          <a:xfrm>
            <a:off x="2093913" y="6356350"/>
            <a:ext cx="1195388" cy="1196975"/>
          </a:xfrm>
          <a:prstGeom prst="ellipse">
            <a:avLst/>
          </a:prstGeom>
          <a:solidFill>
            <a:srgbClr val="EEE2B1"/>
          </a:solidFill>
          <a:ln>
            <a:noFill/>
          </a:ln>
          <a:effectLst>
            <a:outerShdw blurRad="215900" dist="38100" dir="2700000" sx="103000" sy="103000" algn="tl" rotWithShape="0">
              <a:srgbClr val="000000">
                <a:alpha val="40000"/>
              </a:srgbClr>
            </a:outerShdw>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9" name="Google Shape;19;p2"/>
          <p:cNvSpPr/>
          <p:nvPr/>
        </p:nvSpPr>
        <p:spPr>
          <a:xfrm>
            <a:off x="5337175" y="5253038"/>
            <a:ext cx="1930400" cy="1931988"/>
          </a:xfrm>
          <a:prstGeom prst="ellipse">
            <a:avLst/>
          </a:prstGeom>
          <a:solidFill>
            <a:srgbClr val="313648"/>
          </a:solidFill>
          <a:ln>
            <a:noFill/>
          </a:ln>
          <a:effectLst>
            <a:outerShdw blurRad="215900" dist="38100" dir="2700000" sx="103000" sy="103000" algn="tl" rotWithShape="0">
              <a:srgbClr val="000000">
                <a:alpha val="40000"/>
              </a:srgbClr>
            </a:outerShdw>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0" name="Google Shape;20;p2"/>
          <p:cNvSpPr/>
          <p:nvPr/>
        </p:nvSpPr>
        <p:spPr>
          <a:xfrm>
            <a:off x="7078663" y="-666750"/>
            <a:ext cx="1931988" cy="1930400"/>
          </a:xfrm>
          <a:prstGeom prst="ellipse">
            <a:avLst/>
          </a:prstGeom>
          <a:solidFill>
            <a:srgbClr val="C89150"/>
          </a:solidFill>
          <a:ln>
            <a:noFill/>
          </a:ln>
          <a:effectLst>
            <a:outerShdw blurRad="215900" dist="38100" dir="2700000" sx="103000" sy="103000" algn="tl" rotWithShape="0">
              <a:srgbClr val="000000">
                <a:alpha val="40000"/>
              </a:srgbClr>
            </a:outerShdw>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1" name="Google Shape;21;p2"/>
          <p:cNvSpPr/>
          <p:nvPr/>
        </p:nvSpPr>
        <p:spPr>
          <a:xfrm>
            <a:off x="9393238" y="6348413"/>
            <a:ext cx="1930400" cy="1931988"/>
          </a:xfrm>
          <a:prstGeom prst="ellipse">
            <a:avLst/>
          </a:prstGeom>
          <a:solidFill>
            <a:srgbClr val="EEE2B1"/>
          </a:solidFill>
          <a:ln>
            <a:noFill/>
          </a:ln>
          <a:effectLst>
            <a:outerShdw blurRad="215900" dist="38100" dir="2700000" sx="103000" sy="103000" algn="tl" rotWithShape="0">
              <a:srgbClr val="000000">
                <a:alpha val="40000"/>
              </a:srgbClr>
            </a:outerShdw>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2" name="Google Shape;22;p2"/>
          <p:cNvSpPr/>
          <p:nvPr/>
        </p:nvSpPr>
        <p:spPr>
          <a:xfrm>
            <a:off x="6156325" y="814387"/>
            <a:ext cx="441325" cy="441325"/>
          </a:xfrm>
          <a:prstGeom prst="ellipse">
            <a:avLst/>
          </a:prstGeom>
          <a:solidFill>
            <a:srgbClr val="EEE2B1"/>
          </a:solidFill>
          <a:ln>
            <a:noFill/>
          </a:ln>
          <a:effectLst>
            <a:outerShdw blurRad="215900" dist="38100" dir="2700000" sx="103000" sy="103000" algn="tl" rotWithShape="0">
              <a:srgbClr val="000000">
                <a:alpha val="40000"/>
              </a:srgbClr>
            </a:outerShdw>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3" name="Google Shape;23;p2"/>
          <p:cNvSpPr/>
          <p:nvPr/>
        </p:nvSpPr>
        <p:spPr>
          <a:xfrm>
            <a:off x="928688" y="2633662"/>
            <a:ext cx="792163" cy="792163"/>
          </a:xfrm>
          <a:prstGeom prst="ellipse">
            <a:avLst/>
          </a:prstGeom>
          <a:solidFill>
            <a:srgbClr val="EEE2B1"/>
          </a:solidFill>
          <a:ln>
            <a:noFill/>
          </a:ln>
          <a:effectLst>
            <a:outerShdw blurRad="215900" dist="38100" dir="2700000" sx="103000" sy="103000" algn="tl" rotWithShape="0">
              <a:srgbClr val="000000">
                <a:alpha val="40000"/>
              </a:srgbClr>
            </a:outerShdw>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4" name="Google Shape;24;p2"/>
          <p:cNvSpPr/>
          <p:nvPr/>
        </p:nvSpPr>
        <p:spPr>
          <a:xfrm>
            <a:off x="439738" y="6219825"/>
            <a:ext cx="441325" cy="441325"/>
          </a:xfrm>
          <a:prstGeom prst="ellipse">
            <a:avLst/>
          </a:prstGeom>
          <a:solidFill>
            <a:srgbClr val="31364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5" name="Google Shape;25;p2"/>
          <p:cNvSpPr/>
          <p:nvPr/>
        </p:nvSpPr>
        <p:spPr>
          <a:xfrm>
            <a:off x="8729663" y="496887"/>
            <a:ext cx="731838" cy="733425"/>
          </a:xfrm>
          <a:prstGeom prst="ellipse">
            <a:avLst/>
          </a:prstGeom>
          <a:solidFill>
            <a:srgbClr val="313648"/>
          </a:solidFill>
          <a:ln>
            <a:noFill/>
          </a:ln>
          <a:effectLst>
            <a:outerShdw blurRad="215900" dist="38100" dir="2700000" sx="103000" sy="103000" algn="tl" rotWithShape="0">
              <a:srgbClr val="000000">
                <a:alpha val="40000"/>
              </a:srgbClr>
            </a:outerShdw>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6" name="Google Shape;26;p2"/>
          <p:cNvSpPr/>
          <p:nvPr/>
        </p:nvSpPr>
        <p:spPr>
          <a:xfrm>
            <a:off x="5141913" y="5291138"/>
            <a:ext cx="512763" cy="511175"/>
          </a:xfrm>
          <a:prstGeom prst="ellipse">
            <a:avLst/>
          </a:prstGeom>
          <a:solidFill>
            <a:srgbClr val="C89150"/>
          </a:solidFill>
          <a:ln>
            <a:noFill/>
          </a:ln>
          <a:effectLst>
            <a:outerShdw blurRad="215900" dist="38100" dir="2700000" sx="103000" sy="103000" algn="tl" rotWithShape="0">
              <a:srgbClr val="000000">
                <a:alpha val="40000"/>
              </a:srgbClr>
            </a:outerShdw>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7" name="Google Shape;27;p2"/>
          <p:cNvSpPr/>
          <p:nvPr/>
        </p:nvSpPr>
        <p:spPr>
          <a:xfrm>
            <a:off x="3998913" y="6338888"/>
            <a:ext cx="315913" cy="314325"/>
          </a:xfrm>
          <a:prstGeom prst="ellipse">
            <a:avLst/>
          </a:prstGeom>
          <a:solidFill>
            <a:srgbClr val="C8915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8" name="Google Shape;28;p2"/>
          <p:cNvSpPr/>
          <p:nvPr/>
        </p:nvSpPr>
        <p:spPr>
          <a:xfrm>
            <a:off x="3065463" y="3348037"/>
            <a:ext cx="566738" cy="568325"/>
          </a:xfrm>
          <a:prstGeom prst="ellipse">
            <a:avLst/>
          </a:prstGeom>
          <a:solidFill>
            <a:srgbClr val="313648"/>
          </a:solidFill>
          <a:ln>
            <a:noFill/>
          </a:ln>
          <a:effectLst>
            <a:outerShdw blurRad="215900" dist="38100" dir="2700000" sx="103000" sy="103000" algn="tl" rotWithShape="0">
              <a:srgbClr val="000000">
                <a:alpha val="40000"/>
              </a:srgbClr>
            </a:outerShdw>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9" name="Google Shape;29;p2"/>
          <p:cNvSpPr/>
          <p:nvPr/>
        </p:nvSpPr>
        <p:spPr>
          <a:xfrm>
            <a:off x="10915650" y="557212"/>
            <a:ext cx="742950" cy="746125"/>
          </a:xfrm>
          <a:prstGeom prst="ellipse">
            <a:avLst/>
          </a:prstGeom>
          <a:solidFill>
            <a:srgbClr val="C89150"/>
          </a:solidFill>
          <a:ln>
            <a:noFill/>
          </a:ln>
          <a:effectLst>
            <a:outerShdw blurRad="215900" dist="38100" dir="2700000" sx="103000" sy="103000" algn="tl" rotWithShape="0">
              <a:srgbClr val="000000">
                <a:alpha val="40000"/>
              </a:srgbClr>
            </a:outerShdw>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0" name="Google Shape;30;p2"/>
          <p:cNvSpPr/>
          <p:nvPr/>
        </p:nvSpPr>
        <p:spPr>
          <a:xfrm>
            <a:off x="10610850" y="385762"/>
            <a:ext cx="441325" cy="441325"/>
          </a:xfrm>
          <a:prstGeom prst="ellipse">
            <a:avLst/>
          </a:prstGeom>
          <a:solidFill>
            <a:srgbClr val="EEE2B1"/>
          </a:solidFill>
          <a:ln>
            <a:noFill/>
          </a:ln>
          <a:effectLst>
            <a:outerShdw blurRad="215900" dist="38100" dir="2700000" sx="103000" sy="103000" algn="tl" rotWithShape="0">
              <a:srgbClr val="000000">
                <a:alpha val="40000"/>
              </a:srgbClr>
            </a:outerShdw>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1" name="Google Shape;31;p2"/>
          <p:cNvSpPr/>
          <p:nvPr/>
        </p:nvSpPr>
        <p:spPr>
          <a:xfrm>
            <a:off x="6478588" y="6986588"/>
            <a:ext cx="25400" cy="23813"/>
          </a:xfrm>
          <a:prstGeom prst="ellipse">
            <a:avLst/>
          </a:prstGeom>
          <a:solidFill>
            <a:srgbClr val="EEE2B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2" name="Google Shape;32;p2"/>
          <p:cNvSpPr/>
          <p:nvPr/>
        </p:nvSpPr>
        <p:spPr>
          <a:xfrm>
            <a:off x="6473825" y="6869113"/>
            <a:ext cx="31750" cy="31750"/>
          </a:xfrm>
          <a:prstGeom prst="ellipse">
            <a:avLst/>
          </a:prstGeom>
          <a:solidFill>
            <a:srgbClr val="EEE2B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3" name="Google Shape;33;p2"/>
          <p:cNvSpPr/>
          <p:nvPr/>
        </p:nvSpPr>
        <p:spPr>
          <a:xfrm>
            <a:off x="7539038" y="6008688"/>
            <a:ext cx="22225" cy="23813"/>
          </a:xfrm>
          <a:prstGeom prst="ellipse">
            <a:avLst/>
          </a:prstGeom>
          <a:solidFill>
            <a:srgbClr val="EEE2B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4" name="Google Shape;34;p2"/>
          <p:cNvSpPr/>
          <p:nvPr/>
        </p:nvSpPr>
        <p:spPr>
          <a:xfrm>
            <a:off x="6002338" y="6337300"/>
            <a:ext cx="49213" cy="47625"/>
          </a:xfrm>
          <a:prstGeom prst="ellipse">
            <a:avLst/>
          </a:prstGeom>
          <a:solidFill>
            <a:srgbClr val="EEE2B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5" name="Google Shape;35;p2"/>
          <p:cNvSpPr/>
          <p:nvPr/>
        </p:nvSpPr>
        <p:spPr>
          <a:xfrm>
            <a:off x="5449888" y="6421438"/>
            <a:ext cx="98425" cy="96838"/>
          </a:xfrm>
          <a:prstGeom prst="ellipse">
            <a:avLst/>
          </a:prstGeom>
          <a:solidFill>
            <a:srgbClr val="EEE2B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6" name="Google Shape;36;p2"/>
          <p:cNvSpPr/>
          <p:nvPr/>
        </p:nvSpPr>
        <p:spPr>
          <a:xfrm>
            <a:off x="2503488" y="6153150"/>
            <a:ext cx="71438" cy="73025"/>
          </a:xfrm>
          <a:prstGeom prst="ellipse">
            <a:avLst/>
          </a:prstGeom>
          <a:solidFill>
            <a:srgbClr val="EEE2B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7" name="Google Shape;37;p2"/>
          <p:cNvSpPr/>
          <p:nvPr/>
        </p:nvSpPr>
        <p:spPr>
          <a:xfrm>
            <a:off x="2319338" y="6813550"/>
            <a:ext cx="12700" cy="11113"/>
          </a:xfrm>
          <a:prstGeom prst="ellipse">
            <a:avLst/>
          </a:prstGeom>
          <a:solidFill>
            <a:srgbClr val="EEE2B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8" name="Google Shape;38;p2"/>
          <p:cNvSpPr/>
          <p:nvPr/>
        </p:nvSpPr>
        <p:spPr>
          <a:xfrm>
            <a:off x="11290300" y="5929313"/>
            <a:ext cx="22225" cy="22225"/>
          </a:xfrm>
          <a:prstGeom prst="ellipse">
            <a:avLst/>
          </a:prstGeom>
          <a:solidFill>
            <a:srgbClr val="EEE2B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9" name="Google Shape;39;p2"/>
          <p:cNvSpPr/>
          <p:nvPr/>
        </p:nvSpPr>
        <p:spPr>
          <a:xfrm>
            <a:off x="11052175" y="5922963"/>
            <a:ext cx="26988" cy="26988"/>
          </a:xfrm>
          <a:prstGeom prst="ellipse">
            <a:avLst/>
          </a:prstGeom>
          <a:solidFill>
            <a:srgbClr val="EEE2B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0" name="Google Shape;40;p2"/>
          <p:cNvSpPr/>
          <p:nvPr/>
        </p:nvSpPr>
        <p:spPr>
          <a:xfrm>
            <a:off x="10509250" y="5837238"/>
            <a:ext cx="96838" cy="95250"/>
          </a:xfrm>
          <a:prstGeom prst="ellipse">
            <a:avLst/>
          </a:prstGeom>
          <a:solidFill>
            <a:srgbClr val="EEE2B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1" name="Google Shape;41;p2"/>
          <p:cNvSpPr/>
          <p:nvPr/>
        </p:nvSpPr>
        <p:spPr>
          <a:xfrm>
            <a:off x="4862513" y="539750"/>
            <a:ext cx="85725" cy="85725"/>
          </a:xfrm>
          <a:prstGeom prst="ellipse">
            <a:avLst/>
          </a:prstGeom>
          <a:solidFill>
            <a:srgbClr val="C8915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2" name="Google Shape;42;p2"/>
          <p:cNvSpPr/>
          <p:nvPr/>
        </p:nvSpPr>
        <p:spPr>
          <a:xfrm>
            <a:off x="8005763" y="855662"/>
            <a:ext cx="14288" cy="14288"/>
          </a:xfrm>
          <a:prstGeom prst="ellipse">
            <a:avLst/>
          </a:prstGeom>
          <a:solidFill>
            <a:srgbClr val="C8915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3" name="Google Shape;43;p2"/>
          <p:cNvSpPr/>
          <p:nvPr/>
        </p:nvSpPr>
        <p:spPr>
          <a:xfrm>
            <a:off x="8737600" y="284162"/>
            <a:ext cx="103188" cy="101600"/>
          </a:xfrm>
          <a:prstGeom prst="ellipse">
            <a:avLst/>
          </a:prstGeom>
          <a:solidFill>
            <a:srgbClr val="C8915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4" name="Google Shape;44;p2"/>
          <p:cNvSpPr txBox="1">
            <a:spLocks noGrp="1"/>
          </p:cNvSpPr>
          <p:nvPr>
            <p:ph type="body" idx="1"/>
          </p:nvPr>
        </p:nvSpPr>
        <p:spPr>
          <a:xfrm>
            <a:off x="5315234" y="4245291"/>
            <a:ext cx="5290854" cy="248371"/>
          </a:xfrm>
          <a:prstGeom prst="rect">
            <a:avLst/>
          </a:prstGeom>
          <a:noFill/>
          <a:ln>
            <a:noFill/>
          </a:ln>
        </p:spPr>
        <p:txBody>
          <a:bodyPr spcFirstLastPara="1" wrap="square" lIns="91425" tIns="45700" rIns="91425" bIns="45700" anchor="ctr" anchorCtr="0"/>
          <a:lstStyle>
            <a:lvl1pPr marL="457200" lvl="0" indent="-228600" algn="r">
              <a:lnSpc>
                <a:spcPct val="90000"/>
              </a:lnSpc>
              <a:spcBef>
                <a:spcPts val="1000"/>
              </a:spcBef>
              <a:spcAft>
                <a:spcPts val="0"/>
              </a:spcAft>
              <a:buClr>
                <a:schemeClr val="lt1"/>
              </a:buClr>
              <a:buSzPts val="1500"/>
              <a:buNone/>
              <a:defRPr sz="1500" b="0">
                <a:solidFill>
                  <a:schemeClr val="lt1"/>
                </a:solidFill>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600"/>
              <a:buNone/>
              <a:defRPr/>
            </a:lvl3pPr>
            <a:lvl4pPr marL="1828800" lvl="3" indent="-228600" algn="l">
              <a:lnSpc>
                <a:spcPct val="90000"/>
              </a:lnSpc>
              <a:spcBef>
                <a:spcPts val="500"/>
              </a:spcBef>
              <a:spcAft>
                <a:spcPts val="0"/>
              </a:spcAft>
              <a:buClr>
                <a:schemeClr val="dk1"/>
              </a:buClr>
              <a:buSzPts val="1400"/>
              <a:buNone/>
              <a:defRPr/>
            </a:lvl4pPr>
            <a:lvl5pPr marL="2286000" lvl="4" indent="-228600" algn="l">
              <a:lnSpc>
                <a:spcPct val="90000"/>
              </a:lnSpc>
              <a:spcBef>
                <a:spcPts val="500"/>
              </a:spcBef>
              <a:spcAft>
                <a:spcPts val="0"/>
              </a:spcAft>
              <a:buClr>
                <a:schemeClr val="dk1"/>
              </a:buClr>
              <a:buSzPts val="14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5" name="Google Shape;45;p2"/>
          <p:cNvSpPr txBox="1">
            <a:spLocks noGrp="1"/>
          </p:cNvSpPr>
          <p:nvPr>
            <p:ph type="body" idx="2"/>
          </p:nvPr>
        </p:nvSpPr>
        <p:spPr>
          <a:xfrm>
            <a:off x="5315234" y="4522065"/>
            <a:ext cx="5290854" cy="248371"/>
          </a:xfrm>
          <a:prstGeom prst="rect">
            <a:avLst/>
          </a:prstGeom>
          <a:noFill/>
          <a:ln>
            <a:noFill/>
          </a:ln>
        </p:spPr>
        <p:txBody>
          <a:bodyPr spcFirstLastPara="1" wrap="square" lIns="91425" tIns="45700" rIns="91425" bIns="45700" anchor="ctr" anchorCtr="0"/>
          <a:lstStyle>
            <a:lvl1pPr marL="457200" lvl="0" indent="-228600" algn="r">
              <a:lnSpc>
                <a:spcPct val="90000"/>
              </a:lnSpc>
              <a:spcBef>
                <a:spcPts val="1000"/>
              </a:spcBef>
              <a:spcAft>
                <a:spcPts val="0"/>
              </a:spcAft>
              <a:buClr>
                <a:schemeClr val="lt1"/>
              </a:buClr>
              <a:buSzPts val="1500"/>
              <a:buNone/>
              <a:defRPr sz="1500" b="0">
                <a:solidFill>
                  <a:schemeClr val="lt1"/>
                </a:solidFill>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600"/>
              <a:buNone/>
              <a:defRPr/>
            </a:lvl3pPr>
            <a:lvl4pPr marL="1828800" lvl="3" indent="-228600" algn="l">
              <a:lnSpc>
                <a:spcPct val="90000"/>
              </a:lnSpc>
              <a:spcBef>
                <a:spcPts val="500"/>
              </a:spcBef>
              <a:spcAft>
                <a:spcPts val="0"/>
              </a:spcAft>
              <a:buClr>
                <a:schemeClr val="dk1"/>
              </a:buClr>
              <a:buSzPts val="1400"/>
              <a:buNone/>
              <a:defRPr/>
            </a:lvl4pPr>
            <a:lvl5pPr marL="2286000" lvl="4" indent="-228600" algn="l">
              <a:lnSpc>
                <a:spcPct val="90000"/>
              </a:lnSpc>
              <a:spcBef>
                <a:spcPts val="500"/>
              </a:spcBef>
              <a:spcAft>
                <a:spcPts val="0"/>
              </a:spcAft>
              <a:buClr>
                <a:schemeClr val="dk1"/>
              </a:buClr>
              <a:buSzPts val="14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6" name="Google Shape;46;p2"/>
          <p:cNvSpPr txBox="1">
            <a:spLocks noGrp="1"/>
          </p:cNvSpPr>
          <p:nvPr>
            <p:ph type="subTitle" idx="3"/>
          </p:nvPr>
        </p:nvSpPr>
        <p:spPr>
          <a:xfrm>
            <a:off x="4712467" y="3084512"/>
            <a:ext cx="5893621" cy="558799"/>
          </a:xfrm>
          <a:prstGeom prst="rect">
            <a:avLst/>
          </a:prstGeom>
          <a:noFill/>
          <a:ln>
            <a:noFill/>
          </a:ln>
        </p:spPr>
        <p:txBody>
          <a:bodyPr spcFirstLastPara="1" wrap="square" lIns="91425" tIns="45700" rIns="91425" bIns="45700" anchor="ctr" anchorCtr="0"/>
          <a:lstStyle>
            <a:lvl1pPr marR="0" lvl="0" algn="r">
              <a:lnSpc>
                <a:spcPct val="90000"/>
              </a:lnSpc>
              <a:spcBef>
                <a:spcPts val="1000"/>
              </a:spcBef>
              <a:spcAft>
                <a:spcPts val="0"/>
              </a:spcAft>
              <a:buClr>
                <a:schemeClr val="lt1"/>
              </a:buClr>
              <a:buSzPts val="2400"/>
              <a:buFont typeface="Arial"/>
              <a:buNone/>
              <a:defRPr sz="2400">
                <a:solidFill>
                  <a:schemeClr val="lt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47" name="Google Shape;47;p2"/>
          <p:cNvSpPr txBox="1">
            <a:spLocks noGrp="1"/>
          </p:cNvSpPr>
          <p:nvPr>
            <p:ph type="ctrTitle"/>
          </p:nvPr>
        </p:nvSpPr>
        <p:spPr>
          <a:xfrm>
            <a:off x="4712467" y="2173196"/>
            <a:ext cx="5893621" cy="698591"/>
          </a:xfrm>
          <a:prstGeom prst="rect">
            <a:avLst/>
          </a:prstGeom>
          <a:noFill/>
          <a:ln>
            <a:noFill/>
          </a:ln>
        </p:spPr>
        <p:txBody>
          <a:bodyPr spcFirstLastPara="1" wrap="square" lIns="91425" tIns="45700" rIns="91425" bIns="45700" anchor="ctr" anchorCtr="0"/>
          <a:lstStyle>
            <a:lvl1pPr lvl="0" algn="r">
              <a:lnSpc>
                <a:spcPct val="90000"/>
              </a:lnSpc>
              <a:spcBef>
                <a:spcPts val="0"/>
              </a:spcBef>
              <a:spcAft>
                <a:spcPts val="0"/>
              </a:spcAft>
              <a:buClr>
                <a:schemeClr val="lt1"/>
              </a:buClr>
              <a:buSzPts val="4000"/>
              <a:buFont typeface="Arial"/>
              <a:buNone/>
              <a:defRPr sz="4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空白" type="blank">
  <p:cSld name="BLANK">
    <p:spTree>
      <p:nvGrpSpPr>
        <p:cNvPr id="1" name="Shape 48"/>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节标题">
  <p:cSld name="节标题">
    <p:bg>
      <p:bgPr>
        <a:solidFill>
          <a:srgbClr val="C89150"/>
        </a:solidFill>
        <a:effectLst/>
      </p:bgPr>
    </p:bg>
    <p:spTree>
      <p:nvGrpSpPr>
        <p:cNvPr id="1" name="Shape 49"/>
        <p:cNvGrpSpPr/>
        <p:nvPr/>
      </p:nvGrpSpPr>
      <p:grpSpPr>
        <a:xfrm>
          <a:off x="0" y="0"/>
          <a:ext cx="0" cy="0"/>
          <a:chOff x="0" y="0"/>
          <a:chExt cx="0" cy="0"/>
        </a:xfrm>
      </p:grpSpPr>
      <p:sp>
        <p:nvSpPr>
          <p:cNvPr id="50" name="Google Shape;50;p4"/>
          <p:cNvSpPr/>
          <p:nvPr/>
        </p:nvSpPr>
        <p:spPr>
          <a:xfrm>
            <a:off x="0" y="0"/>
            <a:ext cx="12192000" cy="6858000"/>
          </a:xfrm>
          <a:prstGeom prst="rect">
            <a:avLst/>
          </a:prstGeom>
          <a:blipFill rotWithShape="1">
            <a:blip r:embed="rId2">
              <a:alphaModFix/>
            </a:blip>
            <a:stretch>
              <a:fillRect l="-9842" t="-56346" r="-9841" b="-56346"/>
            </a:stretch>
          </a:blipFill>
          <a:ln w="12700" cap="flat" cmpd="sng">
            <a:solidFill>
              <a:srgbClr val="23263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51" name="Google Shape;51;p4"/>
          <p:cNvSpPr/>
          <p:nvPr/>
        </p:nvSpPr>
        <p:spPr>
          <a:xfrm>
            <a:off x="3508375" y="835025"/>
            <a:ext cx="5181600" cy="5184775"/>
          </a:xfrm>
          <a:prstGeom prst="ellipse">
            <a:avLst/>
          </a:prstGeom>
          <a:solidFill>
            <a:srgbClr val="C89150"/>
          </a:solidFill>
          <a:ln>
            <a:noFill/>
          </a:ln>
          <a:effectLst>
            <a:outerShdw blurRad="215900" dist="38100" dir="2700000" sx="103000" sy="103000" algn="tl" rotWithShape="0">
              <a:srgbClr val="000000">
                <a:alpha val="40000"/>
              </a:srgbClr>
            </a:outerShdw>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2" name="Google Shape;52;p4"/>
          <p:cNvSpPr/>
          <p:nvPr/>
        </p:nvSpPr>
        <p:spPr>
          <a:xfrm>
            <a:off x="3641725" y="969963"/>
            <a:ext cx="4916488" cy="4916488"/>
          </a:xfrm>
          <a:prstGeom prst="ellipse">
            <a:avLst/>
          </a:prstGeom>
          <a:solidFill>
            <a:srgbClr val="313648"/>
          </a:solidFill>
          <a:ln>
            <a:noFill/>
          </a:ln>
          <a:effectLst>
            <a:outerShdw blurRad="215900" dist="38100" dir="2700000" sx="103000" sy="103000" algn="tl" rotWithShape="0">
              <a:srgbClr val="000000">
                <a:alpha val="40000"/>
              </a:srgbClr>
            </a:outerShdw>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3" name="Google Shape;53;p4"/>
          <p:cNvSpPr txBox="1">
            <a:spLocks noGrp="1"/>
          </p:cNvSpPr>
          <p:nvPr>
            <p:ph type="title"/>
          </p:nvPr>
        </p:nvSpPr>
        <p:spPr>
          <a:xfrm>
            <a:off x="3257551" y="2817089"/>
            <a:ext cx="5676900" cy="656792"/>
          </a:xfrm>
          <a:prstGeom prst="rect">
            <a:avLst/>
          </a:prstGeom>
          <a:noFill/>
          <a:ln>
            <a:noFill/>
          </a:ln>
        </p:spPr>
        <p:txBody>
          <a:bodyPr spcFirstLastPara="1" wrap="square" lIns="91425" tIns="45700" rIns="91425" bIns="45700" anchor="ctr" anchorCtr="0"/>
          <a:lstStyle>
            <a:lvl1pPr lvl="0" algn="ctr">
              <a:lnSpc>
                <a:spcPct val="90000"/>
              </a:lnSpc>
              <a:spcBef>
                <a:spcPts val="0"/>
              </a:spcBef>
              <a:spcAft>
                <a:spcPts val="0"/>
              </a:spcAft>
              <a:buClr>
                <a:srgbClr val="EEE2B1"/>
              </a:buClr>
              <a:buSzPts val="2400"/>
              <a:buFont typeface="Arial"/>
              <a:buNone/>
              <a:defRPr sz="2400" b="1">
                <a:solidFill>
                  <a:srgbClr val="EEE2B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4" name="Google Shape;54;p4"/>
          <p:cNvSpPr txBox="1">
            <a:spLocks noGrp="1"/>
          </p:cNvSpPr>
          <p:nvPr>
            <p:ph type="body" idx="1"/>
          </p:nvPr>
        </p:nvSpPr>
        <p:spPr>
          <a:xfrm>
            <a:off x="3250325" y="3527803"/>
            <a:ext cx="5691350" cy="1015623"/>
          </a:xfrm>
          <a:prstGeom prst="rect">
            <a:avLst/>
          </a:prstGeom>
          <a:noFill/>
          <a:ln>
            <a:noFill/>
          </a:ln>
        </p:spPr>
        <p:txBody>
          <a:bodyPr spcFirstLastPara="1" wrap="square" lIns="91425" tIns="45700" rIns="91425" bIns="45700" anchor="t" anchorCtr="0"/>
          <a:lstStyle>
            <a:lvl1pPr marL="457200" lvl="0" indent="-228600" algn="ctr">
              <a:lnSpc>
                <a:spcPct val="90000"/>
              </a:lnSpc>
              <a:spcBef>
                <a:spcPts val="1000"/>
              </a:spcBef>
              <a:spcAft>
                <a:spcPts val="0"/>
              </a:spcAft>
              <a:buClr>
                <a:srgbClr val="EEE2B1"/>
              </a:buClr>
              <a:buSzPts val="1100"/>
              <a:buNone/>
              <a:defRPr sz="1100">
                <a:solidFill>
                  <a:srgbClr val="EEE2B1"/>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grpSp>
        <p:nvGrpSpPr>
          <p:cNvPr id="55" name="Google Shape;55;p4"/>
          <p:cNvGrpSpPr/>
          <p:nvPr/>
        </p:nvGrpSpPr>
        <p:grpSpPr>
          <a:xfrm>
            <a:off x="5490969" y="2184778"/>
            <a:ext cx="1210063" cy="214798"/>
            <a:chOff x="5100300" y="2184778"/>
            <a:chExt cx="1210063" cy="214798"/>
          </a:xfrm>
        </p:grpSpPr>
        <p:pic>
          <p:nvPicPr>
            <p:cNvPr id="56" name="Google Shape;56;p4"/>
            <p:cNvPicPr preferRelativeResize="0"/>
            <p:nvPr/>
          </p:nvPicPr>
          <p:blipFill rotWithShape="1">
            <a:blip r:embed="rId3">
              <a:alphaModFix/>
            </a:blip>
            <a:srcRect/>
            <a:stretch/>
          </p:blipFill>
          <p:spPr>
            <a:xfrm>
              <a:off x="5100300" y="2184778"/>
              <a:ext cx="231321" cy="214798"/>
            </a:xfrm>
            <a:prstGeom prst="rect">
              <a:avLst/>
            </a:prstGeom>
            <a:solidFill>
              <a:srgbClr val="313648"/>
            </a:solidFill>
            <a:ln>
              <a:noFill/>
            </a:ln>
            <a:effectLst>
              <a:outerShdw blurRad="215900" dist="38100" dir="2700000" sx="103000" sy="103000" algn="tl" rotWithShape="0">
                <a:srgbClr val="000000">
                  <a:alpha val="40000"/>
                </a:srgbClr>
              </a:outerShdw>
            </a:effectLst>
          </p:spPr>
        </p:pic>
        <p:pic>
          <p:nvPicPr>
            <p:cNvPr id="57" name="Google Shape;57;p4"/>
            <p:cNvPicPr preferRelativeResize="0"/>
            <p:nvPr/>
          </p:nvPicPr>
          <p:blipFill rotWithShape="1">
            <a:blip r:embed="rId3">
              <a:alphaModFix/>
            </a:blip>
            <a:srcRect/>
            <a:stretch/>
          </p:blipFill>
          <p:spPr>
            <a:xfrm>
              <a:off x="5589671" y="2184778"/>
              <a:ext cx="231321" cy="214798"/>
            </a:xfrm>
            <a:prstGeom prst="rect">
              <a:avLst/>
            </a:prstGeom>
            <a:solidFill>
              <a:srgbClr val="313648"/>
            </a:solidFill>
            <a:ln>
              <a:noFill/>
            </a:ln>
            <a:effectLst>
              <a:outerShdw blurRad="215900" dist="38100" dir="2700000" sx="103000" sy="103000" algn="tl" rotWithShape="0">
                <a:srgbClr val="000000">
                  <a:alpha val="40000"/>
                </a:srgbClr>
              </a:outerShdw>
            </a:effectLst>
          </p:spPr>
        </p:pic>
        <p:pic>
          <p:nvPicPr>
            <p:cNvPr id="58" name="Google Shape;58;p4"/>
            <p:cNvPicPr preferRelativeResize="0"/>
            <p:nvPr/>
          </p:nvPicPr>
          <p:blipFill rotWithShape="1">
            <a:blip r:embed="rId3">
              <a:alphaModFix/>
            </a:blip>
            <a:srcRect/>
            <a:stretch/>
          </p:blipFill>
          <p:spPr>
            <a:xfrm>
              <a:off x="6079042" y="2184778"/>
              <a:ext cx="231321" cy="214798"/>
            </a:xfrm>
            <a:prstGeom prst="rect">
              <a:avLst/>
            </a:prstGeom>
            <a:solidFill>
              <a:srgbClr val="313648"/>
            </a:solidFill>
            <a:ln>
              <a:noFill/>
            </a:ln>
            <a:effectLst>
              <a:outerShdw blurRad="215900" dist="38100" dir="2700000" sx="103000" sy="103000" algn="tl" rotWithShape="0">
                <a:srgbClr val="000000">
                  <a:alpha val="40000"/>
                </a:srgbClr>
              </a:outerShdw>
            </a:effectLst>
          </p:spPr>
        </p:pic>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仅标题" type="titleOnly">
  <p:cSld name="TITLE_ONLY">
    <p:spTree>
      <p:nvGrpSpPr>
        <p:cNvPr id="1" name="Shape 59"/>
        <p:cNvGrpSpPr/>
        <p:nvPr/>
      </p:nvGrpSpPr>
      <p:grpSpPr>
        <a:xfrm>
          <a:off x="0" y="0"/>
          <a:ext cx="0" cy="0"/>
          <a:chOff x="0" y="0"/>
          <a:chExt cx="0" cy="0"/>
        </a:xfrm>
      </p:grpSpPr>
      <p:sp>
        <p:nvSpPr>
          <p:cNvPr id="60" name="Google Shape;60;p5"/>
          <p:cNvSpPr txBox="1">
            <a:spLocks noGrp="1"/>
          </p:cNvSpPr>
          <p:nvPr>
            <p:ph type="title"/>
          </p:nvPr>
        </p:nvSpPr>
        <p:spPr>
          <a:xfrm>
            <a:off x="669924" y="1"/>
            <a:ext cx="10850563" cy="1028699"/>
          </a:xfrm>
          <a:prstGeom prst="rect">
            <a:avLst/>
          </a:prstGeom>
          <a:noFill/>
          <a:ln>
            <a:noFill/>
          </a:ln>
        </p:spPr>
        <p:txBody>
          <a:bodyPr spcFirstLastPara="1" wrap="square" lIns="91425" tIns="45700" rIns="91425" bIns="45700" anchor="b" anchorCtr="0"/>
          <a:lstStyle>
            <a:lvl1pPr lvl="0" algn="l">
              <a:lnSpc>
                <a:spcPct val="90000"/>
              </a:lnSpc>
              <a:spcBef>
                <a:spcPts val="0"/>
              </a:spcBef>
              <a:spcAft>
                <a:spcPts val="0"/>
              </a:spcAft>
              <a:buClr>
                <a:schemeClr val="dk1"/>
              </a:buClr>
              <a:buSzPts val="2800"/>
              <a:buFont typeface="Arial"/>
              <a:buNone/>
              <a:defRPr sz="3600">
                <a:latin typeface="Helvetica" pitchFamily="2" charset="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61" name="Google Shape;61;p5"/>
          <p:cNvSpPr txBox="1">
            <a:spLocks noGrp="1"/>
          </p:cNvSpPr>
          <p:nvPr>
            <p:ph type="dt" idx="10"/>
          </p:nvPr>
        </p:nvSpPr>
        <p:spPr>
          <a:xfrm>
            <a:off x="5401732" y="6240463"/>
            <a:ext cx="1388536" cy="206381"/>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2" name="Google Shape;62;p5"/>
          <p:cNvSpPr txBox="1">
            <a:spLocks noGrp="1"/>
          </p:cNvSpPr>
          <p:nvPr>
            <p:ph type="ftr" idx="11"/>
          </p:nvPr>
        </p:nvSpPr>
        <p:spPr>
          <a:xfrm>
            <a:off x="669924" y="6240463"/>
            <a:ext cx="4140201" cy="206381"/>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5"/>
          <p:cNvSpPr txBox="1">
            <a:spLocks noGrp="1"/>
          </p:cNvSpPr>
          <p:nvPr>
            <p:ph type="sldNum" idx="12"/>
          </p:nvPr>
        </p:nvSpPr>
        <p:spPr>
          <a:xfrm>
            <a:off x="8610599" y="6240463"/>
            <a:ext cx="2909888" cy="206381"/>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末尾幻灯片">
  <p:cSld name="末尾幻灯片">
    <p:bg>
      <p:bgPr>
        <a:solidFill>
          <a:schemeClr val="accent1"/>
        </a:solidFill>
        <a:effectLst/>
      </p:bgPr>
    </p:bg>
    <p:spTree>
      <p:nvGrpSpPr>
        <p:cNvPr id="1" name="Shape 64"/>
        <p:cNvGrpSpPr/>
        <p:nvPr/>
      </p:nvGrpSpPr>
      <p:grpSpPr>
        <a:xfrm>
          <a:off x="0" y="0"/>
          <a:ext cx="0" cy="0"/>
          <a:chOff x="0" y="0"/>
          <a:chExt cx="0" cy="0"/>
        </a:xfrm>
      </p:grpSpPr>
      <p:sp>
        <p:nvSpPr>
          <p:cNvPr id="65" name="Google Shape;65;p6"/>
          <p:cNvSpPr txBox="1">
            <a:spLocks noGrp="1"/>
          </p:cNvSpPr>
          <p:nvPr>
            <p:ph type="ctrTitle"/>
          </p:nvPr>
        </p:nvSpPr>
        <p:spPr>
          <a:xfrm>
            <a:off x="3634506" y="2306487"/>
            <a:ext cx="4716690" cy="545789"/>
          </a:xfrm>
          <a:prstGeom prst="rect">
            <a:avLst/>
          </a:prstGeom>
          <a:noFill/>
          <a:ln>
            <a:noFill/>
          </a:ln>
        </p:spPr>
        <p:txBody>
          <a:bodyPr spcFirstLastPara="1" wrap="square" lIns="91425" tIns="45700" rIns="91425" bIns="45700" anchor="b" anchorCtr="0"/>
          <a:lstStyle>
            <a:lvl1pPr lvl="0" algn="ctr">
              <a:lnSpc>
                <a:spcPct val="90000"/>
              </a:lnSpc>
              <a:spcBef>
                <a:spcPts val="0"/>
              </a:spcBef>
              <a:spcAft>
                <a:spcPts val="0"/>
              </a:spcAft>
              <a:buClr>
                <a:schemeClr val="lt1"/>
              </a:buClr>
              <a:buSzPts val="3200"/>
              <a:buFont typeface="Arial"/>
              <a:buNone/>
              <a:defRPr sz="32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6" name="Google Shape;66;p6"/>
          <p:cNvSpPr txBox="1">
            <a:spLocks noGrp="1"/>
          </p:cNvSpPr>
          <p:nvPr>
            <p:ph type="body" idx="1"/>
          </p:nvPr>
        </p:nvSpPr>
        <p:spPr>
          <a:xfrm>
            <a:off x="3649991" y="3156098"/>
            <a:ext cx="4683891" cy="310871"/>
          </a:xfrm>
          <a:prstGeom prst="rect">
            <a:avLst/>
          </a:prstGeom>
          <a:noFill/>
          <a:ln>
            <a:noFill/>
          </a:ln>
        </p:spPr>
        <p:txBody>
          <a:bodyPr spcFirstLastPara="1" wrap="square" lIns="91425" tIns="45700" rIns="91425" bIns="45700" anchor="t" anchorCtr="0"/>
          <a:lstStyle>
            <a:lvl1pPr marL="457200" lvl="0" indent="-228600" algn="ctr">
              <a:lnSpc>
                <a:spcPct val="90000"/>
              </a:lnSpc>
              <a:spcBef>
                <a:spcPts val="1000"/>
              </a:spcBef>
              <a:spcAft>
                <a:spcPts val="0"/>
              </a:spcAft>
              <a:buClr>
                <a:schemeClr val="lt1"/>
              </a:buClr>
              <a:buSzPts val="1600"/>
              <a:buNone/>
              <a:defRPr sz="1600">
                <a:solidFill>
                  <a:schemeClr val="lt1"/>
                </a:solidFill>
              </a:defRPr>
            </a:lvl1pPr>
            <a:lvl2pPr marL="914400" lvl="1" indent="-355600" algn="l">
              <a:lnSpc>
                <a:spcPct val="90000"/>
              </a:lnSpc>
              <a:spcBef>
                <a:spcPts val="500"/>
              </a:spcBef>
              <a:spcAft>
                <a:spcPts val="0"/>
              </a:spcAft>
              <a:buClr>
                <a:schemeClr val="dk1"/>
              </a:buClr>
              <a:buSzPts val="2000"/>
              <a:buChar char="•"/>
              <a:defRPr sz="2000"/>
            </a:lvl2pPr>
            <a:lvl3pPr marL="1371600" lvl="2" indent="-342900" algn="l">
              <a:lnSpc>
                <a:spcPct val="90000"/>
              </a:lnSpc>
              <a:spcBef>
                <a:spcPts val="500"/>
              </a:spcBef>
              <a:spcAft>
                <a:spcPts val="0"/>
              </a:spcAft>
              <a:buClr>
                <a:schemeClr val="dk1"/>
              </a:buClr>
              <a:buSzPts val="1800"/>
              <a:buChar char="•"/>
              <a:defRPr sz="1800"/>
            </a:lvl3pPr>
            <a:lvl4pPr marL="1828800" lvl="3" indent="-330200" algn="l">
              <a:lnSpc>
                <a:spcPct val="90000"/>
              </a:lnSpc>
              <a:spcBef>
                <a:spcPts val="500"/>
              </a:spcBef>
              <a:spcAft>
                <a:spcPts val="0"/>
              </a:spcAft>
              <a:buClr>
                <a:schemeClr val="dk1"/>
              </a:buClr>
              <a:buSzPts val="1600"/>
              <a:buChar char="•"/>
              <a:defRPr sz="1600"/>
            </a:lvl4pPr>
            <a:lvl5pPr marL="2286000" lvl="4" indent="-330200" algn="l">
              <a:lnSpc>
                <a:spcPct val="90000"/>
              </a:lnSpc>
              <a:spcBef>
                <a:spcPts val="500"/>
              </a:spcBef>
              <a:spcAft>
                <a:spcPts val="0"/>
              </a:spcAft>
              <a:buClr>
                <a:schemeClr val="dk1"/>
              </a:buClr>
              <a:buSzPts val="1600"/>
              <a:buChar char="•"/>
              <a:defRPr sz="16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7" name="Google Shape;67;p6"/>
          <p:cNvSpPr txBox="1">
            <a:spLocks noGrp="1"/>
          </p:cNvSpPr>
          <p:nvPr>
            <p:ph type="body" idx="2"/>
          </p:nvPr>
        </p:nvSpPr>
        <p:spPr>
          <a:xfrm>
            <a:off x="3649991" y="3471732"/>
            <a:ext cx="4683891" cy="310871"/>
          </a:xfrm>
          <a:prstGeom prst="rect">
            <a:avLst/>
          </a:prstGeom>
          <a:noFill/>
          <a:ln>
            <a:noFill/>
          </a:ln>
        </p:spPr>
        <p:txBody>
          <a:bodyPr spcFirstLastPara="1" wrap="square" lIns="91425" tIns="45700" rIns="91425" bIns="45700" anchor="t" anchorCtr="0"/>
          <a:lstStyle>
            <a:lvl1pPr marL="457200" lvl="0" indent="-228600" algn="ctr">
              <a:lnSpc>
                <a:spcPct val="90000"/>
              </a:lnSpc>
              <a:spcBef>
                <a:spcPts val="1000"/>
              </a:spcBef>
              <a:spcAft>
                <a:spcPts val="0"/>
              </a:spcAft>
              <a:buClr>
                <a:schemeClr val="lt1"/>
              </a:buClr>
              <a:buSzPts val="1600"/>
              <a:buNone/>
              <a:defRPr sz="1600">
                <a:solidFill>
                  <a:schemeClr val="lt1"/>
                </a:solidFill>
              </a:defRPr>
            </a:lvl1pPr>
            <a:lvl2pPr marL="914400" lvl="1" indent="-355600" algn="l">
              <a:lnSpc>
                <a:spcPct val="90000"/>
              </a:lnSpc>
              <a:spcBef>
                <a:spcPts val="500"/>
              </a:spcBef>
              <a:spcAft>
                <a:spcPts val="0"/>
              </a:spcAft>
              <a:buClr>
                <a:schemeClr val="dk1"/>
              </a:buClr>
              <a:buSzPts val="2000"/>
              <a:buChar char="•"/>
              <a:defRPr sz="2000"/>
            </a:lvl2pPr>
            <a:lvl3pPr marL="1371600" lvl="2" indent="-342900" algn="l">
              <a:lnSpc>
                <a:spcPct val="90000"/>
              </a:lnSpc>
              <a:spcBef>
                <a:spcPts val="500"/>
              </a:spcBef>
              <a:spcAft>
                <a:spcPts val="0"/>
              </a:spcAft>
              <a:buClr>
                <a:schemeClr val="dk1"/>
              </a:buClr>
              <a:buSzPts val="1800"/>
              <a:buChar char="•"/>
              <a:defRPr sz="1800"/>
            </a:lvl3pPr>
            <a:lvl4pPr marL="1828800" lvl="3" indent="-330200" algn="l">
              <a:lnSpc>
                <a:spcPct val="90000"/>
              </a:lnSpc>
              <a:spcBef>
                <a:spcPts val="500"/>
              </a:spcBef>
              <a:spcAft>
                <a:spcPts val="0"/>
              </a:spcAft>
              <a:buClr>
                <a:schemeClr val="dk1"/>
              </a:buClr>
              <a:buSzPts val="1600"/>
              <a:buChar char="•"/>
              <a:defRPr sz="1600"/>
            </a:lvl4pPr>
            <a:lvl5pPr marL="2286000" lvl="4" indent="-330200" algn="l">
              <a:lnSpc>
                <a:spcPct val="90000"/>
              </a:lnSpc>
              <a:spcBef>
                <a:spcPts val="500"/>
              </a:spcBef>
              <a:spcAft>
                <a:spcPts val="0"/>
              </a:spcAft>
              <a:buClr>
                <a:schemeClr val="dk1"/>
              </a:buClr>
              <a:buSzPts val="1600"/>
              <a:buChar char="•"/>
              <a:defRPr sz="16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8" name="Google Shape;68;p6"/>
          <p:cNvSpPr/>
          <p:nvPr/>
        </p:nvSpPr>
        <p:spPr>
          <a:xfrm>
            <a:off x="2347913" y="3781425"/>
            <a:ext cx="1944687" cy="1728788"/>
          </a:xfrm>
          <a:custGeom>
            <a:avLst/>
            <a:gdLst/>
            <a:ahLst/>
            <a:cxnLst/>
            <a:rect l="l" t="t" r="r" b="b"/>
            <a:pathLst>
              <a:path w="1048" h="932" extrusionOk="0">
                <a:moveTo>
                  <a:pt x="0" y="0"/>
                </a:moveTo>
                <a:cubicBezTo>
                  <a:pt x="0" y="0"/>
                  <a:pt x="4" y="20"/>
                  <a:pt x="15" y="55"/>
                </a:cubicBezTo>
                <a:cubicBezTo>
                  <a:pt x="25" y="89"/>
                  <a:pt x="42" y="138"/>
                  <a:pt x="67" y="193"/>
                </a:cubicBezTo>
                <a:cubicBezTo>
                  <a:pt x="80" y="221"/>
                  <a:pt x="95" y="250"/>
                  <a:pt x="113" y="280"/>
                </a:cubicBezTo>
                <a:cubicBezTo>
                  <a:pt x="130" y="309"/>
                  <a:pt x="150" y="339"/>
                  <a:pt x="173" y="369"/>
                </a:cubicBezTo>
                <a:cubicBezTo>
                  <a:pt x="195" y="398"/>
                  <a:pt x="220" y="427"/>
                  <a:pt x="247" y="454"/>
                </a:cubicBezTo>
                <a:cubicBezTo>
                  <a:pt x="274" y="481"/>
                  <a:pt x="303" y="506"/>
                  <a:pt x="334" y="528"/>
                </a:cubicBezTo>
                <a:cubicBezTo>
                  <a:pt x="365" y="551"/>
                  <a:pt x="397" y="571"/>
                  <a:pt x="430" y="587"/>
                </a:cubicBezTo>
                <a:cubicBezTo>
                  <a:pt x="462" y="604"/>
                  <a:pt x="496" y="617"/>
                  <a:pt x="528" y="628"/>
                </a:cubicBezTo>
                <a:cubicBezTo>
                  <a:pt x="561" y="639"/>
                  <a:pt x="594" y="647"/>
                  <a:pt x="624" y="653"/>
                </a:cubicBezTo>
                <a:cubicBezTo>
                  <a:pt x="655" y="660"/>
                  <a:pt x="685" y="663"/>
                  <a:pt x="713" y="666"/>
                </a:cubicBezTo>
                <a:cubicBezTo>
                  <a:pt x="720" y="666"/>
                  <a:pt x="726" y="667"/>
                  <a:pt x="733" y="667"/>
                </a:cubicBezTo>
                <a:cubicBezTo>
                  <a:pt x="739" y="668"/>
                  <a:pt x="746" y="668"/>
                  <a:pt x="752" y="668"/>
                </a:cubicBezTo>
                <a:cubicBezTo>
                  <a:pt x="765" y="669"/>
                  <a:pt x="777" y="669"/>
                  <a:pt x="788" y="669"/>
                </a:cubicBezTo>
                <a:cubicBezTo>
                  <a:pt x="799" y="669"/>
                  <a:pt x="810" y="669"/>
                  <a:pt x="820" y="669"/>
                </a:cubicBezTo>
                <a:cubicBezTo>
                  <a:pt x="829" y="669"/>
                  <a:pt x="838" y="668"/>
                  <a:pt x="846" y="668"/>
                </a:cubicBezTo>
                <a:cubicBezTo>
                  <a:pt x="863" y="667"/>
                  <a:pt x="875" y="666"/>
                  <a:pt x="884" y="665"/>
                </a:cubicBezTo>
                <a:cubicBezTo>
                  <a:pt x="893" y="665"/>
                  <a:pt x="897" y="664"/>
                  <a:pt x="897" y="664"/>
                </a:cubicBezTo>
                <a:cubicBezTo>
                  <a:pt x="899" y="664"/>
                  <a:pt x="899" y="664"/>
                  <a:pt x="899" y="664"/>
                </a:cubicBezTo>
                <a:cubicBezTo>
                  <a:pt x="972" y="658"/>
                  <a:pt x="1037" y="713"/>
                  <a:pt x="1043" y="787"/>
                </a:cubicBezTo>
                <a:cubicBezTo>
                  <a:pt x="1048" y="861"/>
                  <a:pt x="993" y="925"/>
                  <a:pt x="919" y="931"/>
                </a:cubicBezTo>
                <a:cubicBezTo>
                  <a:pt x="911" y="932"/>
                  <a:pt x="901" y="932"/>
                  <a:pt x="892" y="931"/>
                </a:cubicBezTo>
                <a:cubicBezTo>
                  <a:pt x="892" y="931"/>
                  <a:pt x="887" y="930"/>
                  <a:pt x="876" y="928"/>
                </a:cubicBezTo>
                <a:cubicBezTo>
                  <a:pt x="866" y="927"/>
                  <a:pt x="850" y="925"/>
                  <a:pt x="830" y="922"/>
                </a:cubicBezTo>
                <a:cubicBezTo>
                  <a:pt x="820" y="921"/>
                  <a:pt x="809" y="919"/>
                  <a:pt x="798" y="917"/>
                </a:cubicBezTo>
                <a:cubicBezTo>
                  <a:pt x="786" y="914"/>
                  <a:pt x="773" y="912"/>
                  <a:pt x="759" y="909"/>
                </a:cubicBezTo>
                <a:cubicBezTo>
                  <a:pt x="746" y="906"/>
                  <a:pt x="731" y="903"/>
                  <a:pt x="716" y="899"/>
                </a:cubicBezTo>
                <a:cubicBezTo>
                  <a:pt x="708" y="897"/>
                  <a:pt x="700" y="895"/>
                  <a:pt x="692" y="893"/>
                </a:cubicBezTo>
                <a:cubicBezTo>
                  <a:pt x="685" y="891"/>
                  <a:pt x="676" y="888"/>
                  <a:pt x="668" y="886"/>
                </a:cubicBezTo>
                <a:cubicBezTo>
                  <a:pt x="635" y="876"/>
                  <a:pt x="600" y="864"/>
                  <a:pt x="563" y="849"/>
                </a:cubicBezTo>
                <a:cubicBezTo>
                  <a:pt x="527" y="833"/>
                  <a:pt x="489" y="815"/>
                  <a:pt x="452" y="793"/>
                </a:cubicBezTo>
                <a:cubicBezTo>
                  <a:pt x="414" y="772"/>
                  <a:pt x="378" y="747"/>
                  <a:pt x="343" y="719"/>
                </a:cubicBezTo>
                <a:cubicBezTo>
                  <a:pt x="308" y="691"/>
                  <a:pt x="275" y="660"/>
                  <a:pt x="244" y="627"/>
                </a:cubicBezTo>
                <a:cubicBezTo>
                  <a:pt x="214" y="594"/>
                  <a:pt x="187" y="558"/>
                  <a:pt x="163" y="522"/>
                </a:cubicBezTo>
                <a:cubicBezTo>
                  <a:pt x="139" y="486"/>
                  <a:pt x="118" y="449"/>
                  <a:pt x="101" y="413"/>
                </a:cubicBezTo>
                <a:cubicBezTo>
                  <a:pt x="83" y="376"/>
                  <a:pt x="69" y="340"/>
                  <a:pt x="57" y="305"/>
                </a:cubicBezTo>
                <a:cubicBezTo>
                  <a:pt x="45" y="271"/>
                  <a:pt x="35" y="237"/>
                  <a:pt x="28" y="207"/>
                </a:cubicBezTo>
                <a:cubicBezTo>
                  <a:pt x="13" y="145"/>
                  <a:pt x="7" y="93"/>
                  <a:pt x="3" y="57"/>
                </a:cubicBezTo>
                <a:cubicBezTo>
                  <a:pt x="0" y="20"/>
                  <a:pt x="0" y="0"/>
                  <a:pt x="0" y="0"/>
                </a:cubicBezTo>
                <a:close/>
              </a:path>
            </a:pathLst>
          </a:custGeom>
          <a:solidFill>
            <a:srgbClr val="C89150"/>
          </a:solidFill>
          <a:ln>
            <a:noFill/>
          </a:ln>
          <a:effectLst>
            <a:outerShdw blurRad="215900" dist="38100" dir="2700000" sx="103000" sy="103000" algn="tl" rotWithShape="0">
              <a:srgbClr val="000000">
                <a:alpha val="40000"/>
              </a:srgbClr>
            </a:outerShdw>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9" name="Google Shape;69;p6"/>
          <p:cNvSpPr/>
          <p:nvPr/>
        </p:nvSpPr>
        <p:spPr>
          <a:xfrm rot="-1364318">
            <a:off x="2591503" y="1978870"/>
            <a:ext cx="871537" cy="2314575"/>
          </a:xfrm>
          <a:custGeom>
            <a:avLst/>
            <a:gdLst/>
            <a:ahLst/>
            <a:cxnLst/>
            <a:rect l="l" t="t" r="r" b="b"/>
            <a:pathLst>
              <a:path w="470" h="1248" extrusionOk="0">
                <a:moveTo>
                  <a:pt x="403" y="256"/>
                </a:moveTo>
                <a:cubicBezTo>
                  <a:pt x="403" y="256"/>
                  <a:pt x="403" y="256"/>
                  <a:pt x="403" y="257"/>
                </a:cubicBezTo>
                <a:cubicBezTo>
                  <a:pt x="402" y="257"/>
                  <a:pt x="402" y="257"/>
                  <a:pt x="402" y="257"/>
                </a:cubicBezTo>
                <a:cubicBezTo>
                  <a:pt x="402" y="257"/>
                  <a:pt x="401" y="258"/>
                  <a:pt x="401" y="258"/>
                </a:cubicBezTo>
                <a:cubicBezTo>
                  <a:pt x="401" y="258"/>
                  <a:pt x="400" y="258"/>
                  <a:pt x="400" y="258"/>
                </a:cubicBezTo>
                <a:cubicBezTo>
                  <a:pt x="399" y="259"/>
                  <a:pt x="398" y="260"/>
                  <a:pt x="397" y="261"/>
                </a:cubicBezTo>
                <a:cubicBezTo>
                  <a:pt x="394" y="263"/>
                  <a:pt x="391" y="266"/>
                  <a:pt x="387" y="269"/>
                </a:cubicBezTo>
                <a:cubicBezTo>
                  <a:pt x="383" y="273"/>
                  <a:pt x="379" y="276"/>
                  <a:pt x="374" y="281"/>
                </a:cubicBezTo>
                <a:cubicBezTo>
                  <a:pt x="364" y="290"/>
                  <a:pt x="352" y="303"/>
                  <a:pt x="338" y="317"/>
                </a:cubicBezTo>
                <a:cubicBezTo>
                  <a:pt x="332" y="324"/>
                  <a:pt x="325" y="332"/>
                  <a:pt x="317" y="340"/>
                </a:cubicBezTo>
                <a:cubicBezTo>
                  <a:pt x="314" y="344"/>
                  <a:pt x="310" y="349"/>
                  <a:pt x="306" y="353"/>
                </a:cubicBezTo>
                <a:cubicBezTo>
                  <a:pt x="303" y="358"/>
                  <a:pt x="299" y="363"/>
                  <a:pt x="295" y="367"/>
                </a:cubicBezTo>
                <a:cubicBezTo>
                  <a:pt x="291" y="372"/>
                  <a:pt x="287" y="377"/>
                  <a:pt x="283" y="382"/>
                </a:cubicBezTo>
                <a:cubicBezTo>
                  <a:pt x="280" y="387"/>
                  <a:pt x="275" y="392"/>
                  <a:pt x="272" y="398"/>
                </a:cubicBezTo>
                <a:cubicBezTo>
                  <a:pt x="264" y="409"/>
                  <a:pt x="256" y="420"/>
                  <a:pt x="248" y="432"/>
                </a:cubicBezTo>
                <a:cubicBezTo>
                  <a:pt x="232" y="455"/>
                  <a:pt x="217" y="482"/>
                  <a:pt x="202" y="509"/>
                </a:cubicBezTo>
                <a:cubicBezTo>
                  <a:pt x="195" y="523"/>
                  <a:pt x="188" y="537"/>
                  <a:pt x="182" y="552"/>
                </a:cubicBezTo>
                <a:cubicBezTo>
                  <a:pt x="178" y="559"/>
                  <a:pt x="175" y="567"/>
                  <a:pt x="172" y="574"/>
                </a:cubicBezTo>
                <a:cubicBezTo>
                  <a:pt x="169" y="582"/>
                  <a:pt x="166" y="590"/>
                  <a:pt x="163" y="597"/>
                </a:cubicBezTo>
                <a:cubicBezTo>
                  <a:pt x="161" y="601"/>
                  <a:pt x="159" y="605"/>
                  <a:pt x="158" y="609"/>
                </a:cubicBezTo>
                <a:cubicBezTo>
                  <a:pt x="154" y="621"/>
                  <a:pt x="154" y="621"/>
                  <a:pt x="154" y="621"/>
                </a:cubicBezTo>
                <a:cubicBezTo>
                  <a:pt x="151" y="629"/>
                  <a:pt x="149" y="636"/>
                  <a:pt x="146" y="644"/>
                </a:cubicBezTo>
                <a:cubicBezTo>
                  <a:pt x="144" y="653"/>
                  <a:pt x="141" y="661"/>
                  <a:pt x="139" y="669"/>
                </a:cubicBezTo>
                <a:cubicBezTo>
                  <a:pt x="137" y="677"/>
                  <a:pt x="134" y="685"/>
                  <a:pt x="132" y="693"/>
                </a:cubicBezTo>
                <a:cubicBezTo>
                  <a:pt x="129" y="710"/>
                  <a:pt x="124" y="727"/>
                  <a:pt x="122" y="743"/>
                </a:cubicBezTo>
                <a:cubicBezTo>
                  <a:pt x="121" y="752"/>
                  <a:pt x="119" y="760"/>
                  <a:pt x="118" y="769"/>
                </a:cubicBezTo>
                <a:cubicBezTo>
                  <a:pt x="117" y="777"/>
                  <a:pt x="116" y="785"/>
                  <a:pt x="115" y="794"/>
                </a:cubicBezTo>
                <a:cubicBezTo>
                  <a:pt x="114" y="802"/>
                  <a:pt x="113" y="811"/>
                  <a:pt x="112" y="819"/>
                </a:cubicBezTo>
                <a:cubicBezTo>
                  <a:pt x="112" y="828"/>
                  <a:pt x="111" y="836"/>
                  <a:pt x="111" y="844"/>
                </a:cubicBezTo>
                <a:cubicBezTo>
                  <a:pt x="111" y="849"/>
                  <a:pt x="110" y="853"/>
                  <a:pt x="110" y="857"/>
                </a:cubicBezTo>
                <a:cubicBezTo>
                  <a:pt x="110" y="859"/>
                  <a:pt x="110" y="861"/>
                  <a:pt x="110" y="863"/>
                </a:cubicBezTo>
                <a:cubicBezTo>
                  <a:pt x="110" y="869"/>
                  <a:pt x="110" y="869"/>
                  <a:pt x="110" y="869"/>
                </a:cubicBezTo>
                <a:cubicBezTo>
                  <a:pt x="110" y="878"/>
                  <a:pt x="110" y="886"/>
                  <a:pt x="110" y="894"/>
                </a:cubicBezTo>
                <a:cubicBezTo>
                  <a:pt x="110" y="911"/>
                  <a:pt x="111" y="927"/>
                  <a:pt x="112" y="943"/>
                </a:cubicBezTo>
                <a:cubicBezTo>
                  <a:pt x="113" y="951"/>
                  <a:pt x="113" y="959"/>
                  <a:pt x="114" y="966"/>
                </a:cubicBezTo>
                <a:cubicBezTo>
                  <a:pt x="115" y="974"/>
                  <a:pt x="116" y="982"/>
                  <a:pt x="117" y="989"/>
                </a:cubicBezTo>
                <a:cubicBezTo>
                  <a:pt x="118" y="997"/>
                  <a:pt x="119" y="1004"/>
                  <a:pt x="120" y="1012"/>
                </a:cubicBezTo>
                <a:cubicBezTo>
                  <a:pt x="120" y="1016"/>
                  <a:pt x="121" y="1019"/>
                  <a:pt x="122" y="1023"/>
                </a:cubicBezTo>
                <a:cubicBezTo>
                  <a:pt x="122" y="1026"/>
                  <a:pt x="123" y="1030"/>
                  <a:pt x="124" y="1033"/>
                </a:cubicBezTo>
                <a:cubicBezTo>
                  <a:pt x="126" y="1048"/>
                  <a:pt x="129" y="1062"/>
                  <a:pt x="132" y="1075"/>
                </a:cubicBezTo>
                <a:cubicBezTo>
                  <a:pt x="135" y="1088"/>
                  <a:pt x="138" y="1100"/>
                  <a:pt x="141" y="1112"/>
                </a:cubicBezTo>
                <a:cubicBezTo>
                  <a:pt x="143" y="1118"/>
                  <a:pt x="144" y="1124"/>
                  <a:pt x="146" y="1130"/>
                </a:cubicBezTo>
                <a:cubicBezTo>
                  <a:pt x="148" y="1136"/>
                  <a:pt x="149" y="1141"/>
                  <a:pt x="151" y="1146"/>
                </a:cubicBezTo>
                <a:cubicBezTo>
                  <a:pt x="154" y="1157"/>
                  <a:pt x="158" y="1167"/>
                  <a:pt x="160" y="1176"/>
                </a:cubicBezTo>
                <a:cubicBezTo>
                  <a:pt x="162" y="1180"/>
                  <a:pt x="163" y="1185"/>
                  <a:pt x="165" y="1189"/>
                </a:cubicBezTo>
                <a:cubicBezTo>
                  <a:pt x="166" y="1193"/>
                  <a:pt x="168" y="1197"/>
                  <a:pt x="169" y="1201"/>
                </a:cubicBezTo>
                <a:cubicBezTo>
                  <a:pt x="181" y="1231"/>
                  <a:pt x="187" y="1248"/>
                  <a:pt x="187" y="1248"/>
                </a:cubicBezTo>
                <a:cubicBezTo>
                  <a:pt x="187" y="1248"/>
                  <a:pt x="177" y="1233"/>
                  <a:pt x="159" y="1206"/>
                </a:cubicBezTo>
                <a:cubicBezTo>
                  <a:pt x="157" y="1203"/>
                  <a:pt x="154" y="1199"/>
                  <a:pt x="152" y="1195"/>
                </a:cubicBezTo>
                <a:cubicBezTo>
                  <a:pt x="149" y="1192"/>
                  <a:pt x="147" y="1188"/>
                  <a:pt x="145" y="1183"/>
                </a:cubicBezTo>
                <a:cubicBezTo>
                  <a:pt x="140" y="1175"/>
                  <a:pt x="134" y="1166"/>
                  <a:pt x="128" y="1156"/>
                </a:cubicBezTo>
                <a:cubicBezTo>
                  <a:pt x="126" y="1151"/>
                  <a:pt x="123" y="1146"/>
                  <a:pt x="120" y="1141"/>
                </a:cubicBezTo>
                <a:cubicBezTo>
                  <a:pt x="117" y="1136"/>
                  <a:pt x="114" y="1130"/>
                  <a:pt x="111" y="1124"/>
                </a:cubicBezTo>
                <a:cubicBezTo>
                  <a:pt x="105" y="1113"/>
                  <a:pt x="99" y="1101"/>
                  <a:pt x="92" y="1089"/>
                </a:cubicBezTo>
                <a:cubicBezTo>
                  <a:pt x="86" y="1076"/>
                  <a:pt x="81" y="1062"/>
                  <a:pt x="74" y="1048"/>
                </a:cubicBezTo>
                <a:cubicBezTo>
                  <a:pt x="73" y="1045"/>
                  <a:pt x="71" y="1041"/>
                  <a:pt x="70" y="1038"/>
                </a:cubicBezTo>
                <a:cubicBezTo>
                  <a:pt x="68" y="1034"/>
                  <a:pt x="67" y="1031"/>
                  <a:pt x="65" y="1027"/>
                </a:cubicBezTo>
                <a:cubicBezTo>
                  <a:pt x="63" y="1019"/>
                  <a:pt x="60" y="1012"/>
                  <a:pt x="57" y="1004"/>
                </a:cubicBezTo>
                <a:cubicBezTo>
                  <a:pt x="54" y="997"/>
                  <a:pt x="51" y="989"/>
                  <a:pt x="48" y="981"/>
                </a:cubicBezTo>
                <a:cubicBezTo>
                  <a:pt x="45" y="973"/>
                  <a:pt x="43" y="965"/>
                  <a:pt x="41" y="956"/>
                </a:cubicBezTo>
                <a:cubicBezTo>
                  <a:pt x="36" y="940"/>
                  <a:pt x="30" y="923"/>
                  <a:pt x="26" y="905"/>
                </a:cubicBezTo>
                <a:cubicBezTo>
                  <a:pt x="24" y="897"/>
                  <a:pt x="22" y="888"/>
                  <a:pt x="20" y="879"/>
                </a:cubicBezTo>
                <a:cubicBezTo>
                  <a:pt x="19" y="872"/>
                  <a:pt x="19" y="872"/>
                  <a:pt x="19" y="872"/>
                </a:cubicBezTo>
                <a:cubicBezTo>
                  <a:pt x="18" y="870"/>
                  <a:pt x="18" y="867"/>
                  <a:pt x="17" y="865"/>
                </a:cubicBezTo>
                <a:cubicBezTo>
                  <a:pt x="16" y="861"/>
                  <a:pt x="16" y="856"/>
                  <a:pt x="15" y="851"/>
                </a:cubicBezTo>
                <a:cubicBezTo>
                  <a:pt x="13" y="842"/>
                  <a:pt x="12" y="833"/>
                  <a:pt x="10" y="823"/>
                </a:cubicBezTo>
                <a:cubicBezTo>
                  <a:pt x="8" y="814"/>
                  <a:pt x="8" y="805"/>
                  <a:pt x="6" y="795"/>
                </a:cubicBezTo>
                <a:cubicBezTo>
                  <a:pt x="5" y="785"/>
                  <a:pt x="4" y="776"/>
                  <a:pt x="3" y="766"/>
                </a:cubicBezTo>
                <a:cubicBezTo>
                  <a:pt x="3" y="756"/>
                  <a:pt x="2" y="747"/>
                  <a:pt x="1" y="737"/>
                </a:cubicBezTo>
                <a:cubicBezTo>
                  <a:pt x="0" y="717"/>
                  <a:pt x="0" y="698"/>
                  <a:pt x="0" y="678"/>
                </a:cubicBezTo>
                <a:cubicBezTo>
                  <a:pt x="0" y="668"/>
                  <a:pt x="1" y="658"/>
                  <a:pt x="1" y="648"/>
                </a:cubicBezTo>
                <a:cubicBezTo>
                  <a:pt x="2" y="638"/>
                  <a:pt x="2" y="628"/>
                  <a:pt x="3" y="618"/>
                </a:cubicBezTo>
                <a:cubicBezTo>
                  <a:pt x="4" y="608"/>
                  <a:pt x="5" y="599"/>
                  <a:pt x="6" y="589"/>
                </a:cubicBezTo>
                <a:cubicBezTo>
                  <a:pt x="6" y="584"/>
                  <a:pt x="7" y="579"/>
                  <a:pt x="7" y="574"/>
                </a:cubicBezTo>
                <a:cubicBezTo>
                  <a:pt x="8" y="569"/>
                  <a:pt x="9" y="564"/>
                  <a:pt x="9" y="559"/>
                </a:cubicBezTo>
                <a:cubicBezTo>
                  <a:pt x="11" y="550"/>
                  <a:pt x="12" y="540"/>
                  <a:pt x="14" y="530"/>
                </a:cubicBezTo>
                <a:cubicBezTo>
                  <a:pt x="15" y="521"/>
                  <a:pt x="17" y="511"/>
                  <a:pt x="19" y="502"/>
                </a:cubicBezTo>
                <a:cubicBezTo>
                  <a:pt x="22" y="482"/>
                  <a:pt x="27" y="464"/>
                  <a:pt x="32" y="445"/>
                </a:cubicBezTo>
                <a:cubicBezTo>
                  <a:pt x="41" y="409"/>
                  <a:pt x="52" y="374"/>
                  <a:pt x="65" y="341"/>
                </a:cubicBezTo>
                <a:cubicBezTo>
                  <a:pt x="70" y="325"/>
                  <a:pt x="77" y="309"/>
                  <a:pt x="83" y="294"/>
                </a:cubicBezTo>
                <a:cubicBezTo>
                  <a:pt x="86" y="286"/>
                  <a:pt x="90" y="279"/>
                  <a:pt x="93" y="272"/>
                </a:cubicBezTo>
                <a:cubicBezTo>
                  <a:pt x="96" y="265"/>
                  <a:pt x="99" y="257"/>
                  <a:pt x="103" y="251"/>
                </a:cubicBezTo>
                <a:cubicBezTo>
                  <a:pt x="106" y="244"/>
                  <a:pt x="109" y="237"/>
                  <a:pt x="113" y="230"/>
                </a:cubicBezTo>
                <a:cubicBezTo>
                  <a:pt x="116" y="224"/>
                  <a:pt x="119" y="217"/>
                  <a:pt x="123" y="211"/>
                </a:cubicBezTo>
                <a:cubicBezTo>
                  <a:pt x="129" y="199"/>
                  <a:pt x="136" y="187"/>
                  <a:pt x="142" y="176"/>
                </a:cubicBezTo>
                <a:cubicBezTo>
                  <a:pt x="154" y="154"/>
                  <a:pt x="166" y="135"/>
                  <a:pt x="176" y="120"/>
                </a:cubicBezTo>
                <a:cubicBezTo>
                  <a:pt x="181" y="112"/>
                  <a:pt x="186" y="105"/>
                  <a:pt x="190" y="99"/>
                </a:cubicBezTo>
                <a:cubicBezTo>
                  <a:pt x="195" y="93"/>
                  <a:pt x="198" y="88"/>
                  <a:pt x="202" y="84"/>
                </a:cubicBezTo>
                <a:cubicBezTo>
                  <a:pt x="204" y="82"/>
                  <a:pt x="205" y="80"/>
                  <a:pt x="206" y="78"/>
                </a:cubicBezTo>
                <a:cubicBezTo>
                  <a:pt x="208" y="76"/>
                  <a:pt x="209" y="74"/>
                  <a:pt x="211" y="73"/>
                </a:cubicBezTo>
                <a:cubicBezTo>
                  <a:pt x="211" y="72"/>
                  <a:pt x="212" y="72"/>
                  <a:pt x="212" y="71"/>
                </a:cubicBezTo>
                <a:cubicBezTo>
                  <a:pt x="212" y="71"/>
                  <a:pt x="213" y="70"/>
                  <a:pt x="213" y="70"/>
                </a:cubicBezTo>
                <a:cubicBezTo>
                  <a:pt x="213" y="70"/>
                  <a:pt x="213" y="69"/>
                  <a:pt x="213" y="69"/>
                </a:cubicBezTo>
                <a:cubicBezTo>
                  <a:pt x="259" y="11"/>
                  <a:pt x="343" y="0"/>
                  <a:pt x="401" y="46"/>
                </a:cubicBezTo>
                <a:cubicBezTo>
                  <a:pt x="460" y="91"/>
                  <a:pt x="470" y="176"/>
                  <a:pt x="425" y="234"/>
                </a:cubicBezTo>
                <a:cubicBezTo>
                  <a:pt x="419" y="242"/>
                  <a:pt x="412" y="249"/>
                  <a:pt x="404" y="255"/>
                </a:cubicBezTo>
                <a:lnTo>
                  <a:pt x="403" y="256"/>
                </a:lnTo>
                <a:close/>
              </a:path>
            </a:pathLst>
          </a:custGeom>
          <a:solidFill>
            <a:srgbClr val="EEE2B1"/>
          </a:solidFill>
          <a:ln>
            <a:noFill/>
          </a:ln>
          <a:effectLst>
            <a:outerShdw blurRad="215900" dist="38100" dir="2700000" sx="103000" sy="103000" algn="tl" rotWithShape="0">
              <a:srgbClr val="000000">
                <a:alpha val="40000"/>
              </a:srgbClr>
            </a:outerShdw>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0" name="Google Shape;70;p6"/>
          <p:cNvSpPr/>
          <p:nvPr/>
        </p:nvSpPr>
        <p:spPr>
          <a:xfrm>
            <a:off x="3503613" y="3551443"/>
            <a:ext cx="1820862" cy="2989263"/>
          </a:xfrm>
          <a:custGeom>
            <a:avLst/>
            <a:gdLst/>
            <a:ahLst/>
            <a:cxnLst/>
            <a:rect l="l" t="t" r="r" b="b"/>
            <a:pathLst>
              <a:path w="981" h="1611" extrusionOk="0">
                <a:moveTo>
                  <a:pt x="205" y="28"/>
                </a:moveTo>
                <a:cubicBezTo>
                  <a:pt x="205" y="28"/>
                  <a:pt x="205" y="28"/>
                  <a:pt x="207" y="29"/>
                </a:cubicBezTo>
                <a:cubicBezTo>
                  <a:pt x="207" y="29"/>
                  <a:pt x="208" y="30"/>
                  <a:pt x="209" y="30"/>
                </a:cubicBezTo>
                <a:cubicBezTo>
                  <a:pt x="210" y="31"/>
                  <a:pt x="211" y="31"/>
                  <a:pt x="212" y="31"/>
                </a:cubicBezTo>
                <a:cubicBezTo>
                  <a:pt x="216" y="33"/>
                  <a:pt x="222" y="36"/>
                  <a:pt x="229" y="40"/>
                </a:cubicBezTo>
                <a:cubicBezTo>
                  <a:pt x="243" y="47"/>
                  <a:pt x="262" y="57"/>
                  <a:pt x="285" y="71"/>
                </a:cubicBezTo>
                <a:cubicBezTo>
                  <a:pt x="309" y="85"/>
                  <a:pt x="336" y="103"/>
                  <a:pt x="367" y="124"/>
                </a:cubicBezTo>
                <a:cubicBezTo>
                  <a:pt x="397" y="145"/>
                  <a:pt x="430" y="171"/>
                  <a:pt x="465" y="200"/>
                </a:cubicBezTo>
                <a:cubicBezTo>
                  <a:pt x="500" y="229"/>
                  <a:pt x="536" y="262"/>
                  <a:pt x="572" y="299"/>
                </a:cubicBezTo>
                <a:cubicBezTo>
                  <a:pt x="608" y="335"/>
                  <a:pt x="643" y="376"/>
                  <a:pt x="678" y="420"/>
                </a:cubicBezTo>
                <a:cubicBezTo>
                  <a:pt x="712" y="464"/>
                  <a:pt x="745" y="511"/>
                  <a:pt x="775" y="561"/>
                </a:cubicBezTo>
                <a:cubicBezTo>
                  <a:pt x="805" y="611"/>
                  <a:pt x="832" y="663"/>
                  <a:pt x="856" y="717"/>
                </a:cubicBezTo>
                <a:cubicBezTo>
                  <a:pt x="880" y="770"/>
                  <a:pt x="900" y="825"/>
                  <a:pt x="916" y="880"/>
                </a:cubicBezTo>
                <a:cubicBezTo>
                  <a:pt x="933" y="934"/>
                  <a:pt x="946" y="989"/>
                  <a:pt x="955" y="1042"/>
                </a:cubicBezTo>
                <a:cubicBezTo>
                  <a:pt x="965" y="1094"/>
                  <a:pt x="971" y="1146"/>
                  <a:pt x="975" y="1194"/>
                </a:cubicBezTo>
                <a:cubicBezTo>
                  <a:pt x="978" y="1219"/>
                  <a:pt x="979" y="1243"/>
                  <a:pt x="980" y="1265"/>
                </a:cubicBezTo>
                <a:cubicBezTo>
                  <a:pt x="980" y="1288"/>
                  <a:pt x="981" y="1310"/>
                  <a:pt x="981" y="1332"/>
                </a:cubicBezTo>
                <a:cubicBezTo>
                  <a:pt x="981" y="1342"/>
                  <a:pt x="981" y="1352"/>
                  <a:pt x="981" y="1363"/>
                </a:cubicBezTo>
                <a:cubicBezTo>
                  <a:pt x="981" y="1373"/>
                  <a:pt x="980" y="1383"/>
                  <a:pt x="980" y="1392"/>
                </a:cubicBezTo>
                <a:cubicBezTo>
                  <a:pt x="980" y="1397"/>
                  <a:pt x="980" y="1402"/>
                  <a:pt x="980" y="1406"/>
                </a:cubicBezTo>
                <a:cubicBezTo>
                  <a:pt x="979" y="1411"/>
                  <a:pt x="979" y="1416"/>
                  <a:pt x="979" y="1420"/>
                </a:cubicBezTo>
                <a:cubicBezTo>
                  <a:pt x="978" y="1429"/>
                  <a:pt x="978" y="1438"/>
                  <a:pt x="977" y="1447"/>
                </a:cubicBezTo>
                <a:cubicBezTo>
                  <a:pt x="975" y="1481"/>
                  <a:pt x="973" y="1510"/>
                  <a:pt x="970" y="1535"/>
                </a:cubicBezTo>
                <a:cubicBezTo>
                  <a:pt x="967" y="1559"/>
                  <a:pt x="965" y="1578"/>
                  <a:pt x="963" y="1591"/>
                </a:cubicBezTo>
                <a:cubicBezTo>
                  <a:pt x="961" y="1604"/>
                  <a:pt x="960" y="1611"/>
                  <a:pt x="960" y="1611"/>
                </a:cubicBezTo>
                <a:cubicBezTo>
                  <a:pt x="960" y="1611"/>
                  <a:pt x="960" y="1604"/>
                  <a:pt x="960" y="1591"/>
                </a:cubicBezTo>
                <a:cubicBezTo>
                  <a:pt x="960" y="1578"/>
                  <a:pt x="960" y="1559"/>
                  <a:pt x="958" y="1534"/>
                </a:cubicBezTo>
                <a:cubicBezTo>
                  <a:pt x="958" y="1510"/>
                  <a:pt x="956" y="1481"/>
                  <a:pt x="953" y="1447"/>
                </a:cubicBezTo>
                <a:cubicBezTo>
                  <a:pt x="952" y="1439"/>
                  <a:pt x="951" y="1430"/>
                  <a:pt x="950" y="1421"/>
                </a:cubicBezTo>
                <a:cubicBezTo>
                  <a:pt x="950" y="1416"/>
                  <a:pt x="950" y="1412"/>
                  <a:pt x="949" y="1407"/>
                </a:cubicBezTo>
                <a:cubicBezTo>
                  <a:pt x="949" y="1403"/>
                  <a:pt x="948" y="1398"/>
                  <a:pt x="947" y="1393"/>
                </a:cubicBezTo>
                <a:cubicBezTo>
                  <a:pt x="946" y="1384"/>
                  <a:pt x="945" y="1374"/>
                  <a:pt x="944" y="1365"/>
                </a:cubicBezTo>
                <a:cubicBezTo>
                  <a:pt x="943" y="1355"/>
                  <a:pt x="941" y="1345"/>
                  <a:pt x="940" y="1335"/>
                </a:cubicBezTo>
                <a:cubicBezTo>
                  <a:pt x="937" y="1314"/>
                  <a:pt x="933" y="1293"/>
                  <a:pt x="929" y="1271"/>
                </a:cubicBezTo>
                <a:cubicBezTo>
                  <a:pt x="924" y="1249"/>
                  <a:pt x="920" y="1227"/>
                  <a:pt x="914" y="1204"/>
                </a:cubicBezTo>
                <a:cubicBezTo>
                  <a:pt x="904" y="1158"/>
                  <a:pt x="890" y="1111"/>
                  <a:pt x="874" y="1063"/>
                </a:cubicBezTo>
                <a:cubicBezTo>
                  <a:pt x="857" y="1015"/>
                  <a:pt x="838" y="966"/>
                  <a:pt x="815" y="918"/>
                </a:cubicBezTo>
                <a:cubicBezTo>
                  <a:pt x="792" y="871"/>
                  <a:pt x="767" y="824"/>
                  <a:pt x="738" y="779"/>
                </a:cubicBezTo>
                <a:cubicBezTo>
                  <a:pt x="710" y="734"/>
                  <a:pt x="679" y="692"/>
                  <a:pt x="646" y="652"/>
                </a:cubicBezTo>
                <a:cubicBezTo>
                  <a:pt x="613" y="612"/>
                  <a:pt x="578" y="576"/>
                  <a:pt x="543" y="542"/>
                </a:cubicBezTo>
                <a:cubicBezTo>
                  <a:pt x="507" y="508"/>
                  <a:pt x="471" y="478"/>
                  <a:pt x="436" y="451"/>
                </a:cubicBezTo>
                <a:cubicBezTo>
                  <a:pt x="400" y="425"/>
                  <a:pt x="365" y="401"/>
                  <a:pt x="333" y="381"/>
                </a:cubicBezTo>
                <a:cubicBezTo>
                  <a:pt x="300" y="361"/>
                  <a:pt x="269" y="345"/>
                  <a:pt x="241" y="331"/>
                </a:cubicBezTo>
                <a:cubicBezTo>
                  <a:pt x="214" y="317"/>
                  <a:pt x="189" y="306"/>
                  <a:pt x="170" y="298"/>
                </a:cubicBezTo>
                <a:cubicBezTo>
                  <a:pt x="150" y="290"/>
                  <a:pt x="134" y="285"/>
                  <a:pt x="124" y="281"/>
                </a:cubicBezTo>
                <a:cubicBezTo>
                  <a:pt x="119" y="280"/>
                  <a:pt x="115" y="279"/>
                  <a:pt x="113" y="278"/>
                </a:cubicBezTo>
                <a:cubicBezTo>
                  <a:pt x="113" y="278"/>
                  <a:pt x="112" y="278"/>
                  <a:pt x="112" y="278"/>
                </a:cubicBezTo>
                <a:cubicBezTo>
                  <a:pt x="112" y="278"/>
                  <a:pt x="112" y="278"/>
                  <a:pt x="112" y="278"/>
                </a:cubicBezTo>
                <a:cubicBezTo>
                  <a:pt x="112" y="278"/>
                  <a:pt x="112" y="278"/>
                  <a:pt x="112" y="278"/>
                </a:cubicBezTo>
                <a:cubicBezTo>
                  <a:pt x="111" y="278"/>
                  <a:pt x="111" y="278"/>
                  <a:pt x="111" y="278"/>
                </a:cubicBezTo>
                <a:cubicBezTo>
                  <a:pt x="111" y="277"/>
                  <a:pt x="111" y="277"/>
                  <a:pt x="111" y="277"/>
                </a:cubicBezTo>
                <a:cubicBezTo>
                  <a:pt x="40" y="257"/>
                  <a:pt x="0" y="182"/>
                  <a:pt x="21" y="112"/>
                </a:cubicBezTo>
                <a:cubicBezTo>
                  <a:pt x="42" y="41"/>
                  <a:pt x="116" y="0"/>
                  <a:pt x="187" y="21"/>
                </a:cubicBezTo>
                <a:cubicBezTo>
                  <a:pt x="192" y="23"/>
                  <a:pt x="197" y="25"/>
                  <a:pt x="202" y="27"/>
                </a:cubicBezTo>
                <a:lnTo>
                  <a:pt x="205" y="28"/>
                </a:lnTo>
                <a:close/>
              </a:path>
            </a:pathLst>
          </a:custGeom>
          <a:solidFill>
            <a:srgbClr val="C89150"/>
          </a:solidFill>
          <a:ln>
            <a:noFill/>
          </a:ln>
          <a:effectLst>
            <a:outerShdw blurRad="215900" dist="38100" dir="2700000" sx="103000" sy="103000" algn="tl" rotWithShape="0">
              <a:srgbClr val="000000">
                <a:alpha val="40000"/>
              </a:srgbClr>
            </a:outerShdw>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1" name="Google Shape;71;p6"/>
          <p:cNvSpPr/>
          <p:nvPr/>
        </p:nvSpPr>
        <p:spPr>
          <a:xfrm rot="2412068">
            <a:off x="3829313" y="487505"/>
            <a:ext cx="1177925" cy="2825750"/>
          </a:xfrm>
          <a:custGeom>
            <a:avLst/>
            <a:gdLst/>
            <a:ahLst/>
            <a:cxnLst/>
            <a:rect l="l" t="t" r="r" b="b"/>
            <a:pathLst>
              <a:path w="635" h="1523" extrusionOk="0">
                <a:moveTo>
                  <a:pt x="302" y="1523"/>
                </a:moveTo>
                <a:cubicBezTo>
                  <a:pt x="302" y="1523"/>
                  <a:pt x="284" y="1506"/>
                  <a:pt x="256" y="1473"/>
                </a:cubicBezTo>
                <a:cubicBezTo>
                  <a:pt x="242" y="1457"/>
                  <a:pt x="225" y="1437"/>
                  <a:pt x="207" y="1412"/>
                </a:cubicBezTo>
                <a:cubicBezTo>
                  <a:pt x="189" y="1388"/>
                  <a:pt x="169" y="1360"/>
                  <a:pt x="149" y="1328"/>
                </a:cubicBezTo>
                <a:cubicBezTo>
                  <a:pt x="130" y="1296"/>
                  <a:pt x="110" y="1261"/>
                  <a:pt x="91" y="1221"/>
                </a:cubicBezTo>
                <a:cubicBezTo>
                  <a:pt x="72" y="1182"/>
                  <a:pt x="55" y="1139"/>
                  <a:pt x="41" y="1093"/>
                </a:cubicBezTo>
                <a:cubicBezTo>
                  <a:pt x="26" y="1047"/>
                  <a:pt x="15" y="998"/>
                  <a:pt x="8" y="947"/>
                </a:cubicBezTo>
                <a:cubicBezTo>
                  <a:pt x="4" y="922"/>
                  <a:pt x="2" y="896"/>
                  <a:pt x="1" y="869"/>
                </a:cubicBezTo>
                <a:cubicBezTo>
                  <a:pt x="0" y="856"/>
                  <a:pt x="0" y="843"/>
                  <a:pt x="0" y="830"/>
                </a:cubicBezTo>
                <a:cubicBezTo>
                  <a:pt x="0" y="823"/>
                  <a:pt x="0" y="816"/>
                  <a:pt x="0" y="810"/>
                </a:cubicBezTo>
                <a:cubicBezTo>
                  <a:pt x="1" y="790"/>
                  <a:pt x="1" y="790"/>
                  <a:pt x="1" y="790"/>
                </a:cubicBezTo>
                <a:cubicBezTo>
                  <a:pt x="4" y="736"/>
                  <a:pt x="12" y="683"/>
                  <a:pt x="24" y="632"/>
                </a:cubicBezTo>
                <a:cubicBezTo>
                  <a:pt x="37" y="580"/>
                  <a:pt x="54" y="530"/>
                  <a:pt x="74" y="484"/>
                </a:cubicBezTo>
                <a:cubicBezTo>
                  <a:pt x="95" y="437"/>
                  <a:pt x="118" y="394"/>
                  <a:pt x="142" y="354"/>
                </a:cubicBezTo>
                <a:cubicBezTo>
                  <a:pt x="166" y="315"/>
                  <a:pt x="191" y="279"/>
                  <a:pt x="216" y="247"/>
                </a:cubicBezTo>
                <a:cubicBezTo>
                  <a:pt x="228" y="231"/>
                  <a:pt x="240" y="216"/>
                  <a:pt x="251" y="202"/>
                </a:cubicBezTo>
                <a:cubicBezTo>
                  <a:pt x="257" y="195"/>
                  <a:pt x="263" y="188"/>
                  <a:pt x="269" y="182"/>
                </a:cubicBezTo>
                <a:cubicBezTo>
                  <a:pt x="274" y="175"/>
                  <a:pt x="280" y="169"/>
                  <a:pt x="285" y="163"/>
                </a:cubicBezTo>
                <a:cubicBezTo>
                  <a:pt x="296" y="151"/>
                  <a:pt x="306" y="140"/>
                  <a:pt x="316" y="129"/>
                </a:cubicBezTo>
                <a:cubicBezTo>
                  <a:pt x="326" y="119"/>
                  <a:pt x="335" y="110"/>
                  <a:pt x="343" y="102"/>
                </a:cubicBezTo>
                <a:cubicBezTo>
                  <a:pt x="359" y="85"/>
                  <a:pt x="372" y="73"/>
                  <a:pt x="381" y="64"/>
                </a:cubicBezTo>
                <a:cubicBezTo>
                  <a:pt x="390" y="56"/>
                  <a:pt x="395" y="51"/>
                  <a:pt x="395" y="51"/>
                </a:cubicBezTo>
                <a:cubicBezTo>
                  <a:pt x="448" y="0"/>
                  <a:pt x="533" y="2"/>
                  <a:pt x="584" y="55"/>
                </a:cubicBezTo>
                <a:cubicBezTo>
                  <a:pt x="635" y="109"/>
                  <a:pt x="633" y="193"/>
                  <a:pt x="580" y="244"/>
                </a:cubicBezTo>
                <a:cubicBezTo>
                  <a:pt x="574" y="250"/>
                  <a:pt x="569" y="254"/>
                  <a:pt x="563" y="258"/>
                </a:cubicBezTo>
                <a:cubicBezTo>
                  <a:pt x="561" y="260"/>
                  <a:pt x="561" y="260"/>
                  <a:pt x="561" y="260"/>
                </a:cubicBezTo>
                <a:cubicBezTo>
                  <a:pt x="561" y="260"/>
                  <a:pt x="556" y="263"/>
                  <a:pt x="547" y="269"/>
                </a:cubicBezTo>
                <a:cubicBezTo>
                  <a:pt x="538" y="275"/>
                  <a:pt x="525" y="283"/>
                  <a:pt x="509" y="295"/>
                </a:cubicBezTo>
                <a:cubicBezTo>
                  <a:pt x="501" y="301"/>
                  <a:pt x="492" y="307"/>
                  <a:pt x="483" y="314"/>
                </a:cubicBezTo>
                <a:cubicBezTo>
                  <a:pt x="473" y="321"/>
                  <a:pt x="463" y="329"/>
                  <a:pt x="452" y="337"/>
                </a:cubicBezTo>
                <a:cubicBezTo>
                  <a:pt x="447" y="342"/>
                  <a:pt x="442" y="346"/>
                  <a:pt x="436" y="351"/>
                </a:cubicBezTo>
                <a:cubicBezTo>
                  <a:pt x="430" y="355"/>
                  <a:pt x="424" y="360"/>
                  <a:pt x="419" y="365"/>
                </a:cubicBezTo>
                <a:cubicBezTo>
                  <a:pt x="407" y="375"/>
                  <a:pt x="395" y="386"/>
                  <a:pt x="383" y="397"/>
                </a:cubicBezTo>
                <a:cubicBezTo>
                  <a:pt x="358" y="420"/>
                  <a:pt x="333" y="445"/>
                  <a:pt x="308" y="474"/>
                </a:cubicBezTo>
                <a:cubicBezTo>
                  <a:pt x="283" y="503"/>
                  <a:pt x="258" y="534"/>
                  <a:pt x="235" y="569"/>
                </a:cubicBezTo>
                <a:cubicBezTo>
                  <a:pt x="213" y="603"/>
                  <a:pt x="192" y="641"/>
                  <a:pt x="175" y="681"/>
                </a:cubicBezTo>
                <a:cubicBezTo>
                  <a:pt x="157" y="721"/>
                  <a:pt x="143" y="763"/>
                  <a:pt x="133" y="807"/>
                </a:cubicBezTo>
                <a:cubicBezTo>
                  <a:pt x="130" y="823"/>
                  <a:pt x="130" y="823"/>
                  <a:pt x="130" y="823"/>
                </a:cubicBezTo>
                <a:cubicBezTo>
                  <a:pt x="128" y="829"/>
                  <a:pt x="128" y="834"/>
                  <a:pt x="126" y="840"/>
                </a:cubicBezTo>
                <a:cubicBezTo>
                  <a:pt x="124" y="851"/>
                  <a:pt x="123" y="862"/>
                  <a:pt x="121" y="873"/>
                </a:cubicBezTo>
                <a:cubicBezTo>
                  <a:pt x="119" y="896"/>
                  <a:pt x="117" y="918"/>
                  <a:pt x="116" y="941"/>
                </a:cubicBezTo>
                <a:cubicBezTo>
                  <a:pt x="114" y="986"/>
                  <a:pt x="117" y="1031"/>
                  <a:pt x="123" y="1075"/>
                </a:cubicBezTo>
                <a:cubicBezTo>
                  <a:pt x="129" y="1118"/>
                  <a:pt x="138" y="1160"/>
                  <a:pt x="149" y="1199"/>
                </a:cubicBezTo>
                <a:cubicBezTo>
                  <a:pt x="160" y="1239"/>
                  <a:pt x="173" y="1276"/>
                  <a:pt x="186" y="1309"/>
                </a:cubicBezTo>
                <a:cubicBezTo>
                  <a:pt x="200" y="1343"/>
                  <a:pt x="214" y="1373"/>
                  <a:pt x="228" y="1399"/>
                </a:cubicBezTo>
                <a:cubicBezTo>
                  <a:pt x="241" y="1426"/>
                  <a:pt x="254" y="1448"/>
                  <a:pt x="265" y="1466"/>
                </a:cubicBezTo>
                <a:cubicBezTo>
                  <a:pt x="287" y="1503"/>
                  <a:pt x="302" y="1523"/>
                  <a:pt x="302" y="1523"/>
                </a:cubicBezTo>
                <a:close/>
              </a:path>
            </a:pathLst>
          </a:custGeom>
          <a:solidFill>
            <a:srgbClr val="313648"/>
          </a:solidFill>
          <a:ln>
            <a:noFill/>
          </a:ln>
          <a:effectLst>
            <a:outerShdw blurRad="215900" dist="38100" dir="2700000" sx="103000" sy="103000" algn="tl" rotWithShape="0">
              <a:srgbClr val="000000">
                <a:alpha val="40000"/>
              </a:srgbClr>
            </a:outerShdw>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2" name="Google Shape;72;p6"/>
          <p:cNvSpPr/>
          <p:nvPr/>
        </p:nvSpPr>
        <p:spPr>
          <a:xfrm>
            <a:off x="5324475" y="319088"/>
            <a:ext cx="1441450" cy="1924050"/>
          </a:xfrm>
          <a:custGeom>
            <a:avLst/>
            <a:gdLst/>
            <a:ahLst/>
            <a:cxnLst/>
            <a:rect l="l" t="t" r="r" b="b"/>
            <a:pathLst>
              <a:path w="777" h="1037" extrusionOk="0">
                <a:moveTo>
                  <a:pt x="776" y="0"/>
                </a:moveTo>
                <a:cubicBezTo>
                  <a:pt x="776" y="0"/>
                  <a:pt x="776" y="4"/>
                  <a:pt x="776" y="12"/>
                </a:cubicBezTo>
                <a:cubicBezTo>
                  <a:pt x="777" y="21"/>
                  <a:pt x="777" y="33"/>
                  <a:pt x="777" y="48"/>
                </a:cubicBezTo>
                <a:cubicBezTo>
                  <a:pt x="777" y="64"/>
                  <a:pt x="777" y="83"/>
                  <a:pt x="776" y="105"/>
                </a:cubicBezTo>
                <a:cubicBezTo>
                  <a:pt x="775" y="127"/>
                  <a:pt x="773" y="151"/>
                  <a:pt x="770" y="178"/>
                </a:cubicBezTo>
                <a:cubicBezTo>
                  <a:pt x="768" y="192"/>
                  <a:pt x="766" y="205"/>
                  <a:pt x="764" y="220"/>
                </a:cubicBezTo>
                <a:cubicBezTo>
                  <a:pt x="763" y="227"/>
                  <a:pt x="762" y="234"/>
                  <a:pt x="761" y="242"/>
                </a:cubicBezTo>
                <a:cubicBezTo>
                  <a:pt x="759" y="249"/>
                  <a:pt x="758" y="257"/>
                  <a:pt x="757" y="265"/>
                </a:cubicBezTo>
                <a:cubicBezTo>
                  <a:pt x="755" y="272"/>
                  <a:pt x="753" y="280"/>
                  <a:pt x="752" y="288"/>
                </a:cubicBezTo>
                <a:cubicBezTo>
                  <a:pt x="750" y="296"/>
                  <a:pt x="748" y="304"/>
                  <a:pt x="747" y="312"/>
                </a:cubicBezTo>
                <a:cubicBezTo>
                  <a:pt x="743" y="328"/>
                  <a:pt x="739" y="344"/>
                  <a:pt x="734" y="361"/>
                </a:cubicBezTo>
                <a:cubicBezTo>
                  <a:pt x="732" y="369"/>
                  <a:pt x="729" y="377"/>
                  <a:pt x="727" y="386"/>
                </a:cubicBezTo>
                <a:cubicBezTo>
                  <a:pt x="724" y="394"/>
                  <a:pt x="722" y="403"/>
                  <a:pt x="719" y="411"/>
                </a:cubicBezTo>
                <a:cubicBezTo>
                  <a:pt x="713" y="428"/>
                  <a:pt x="708" y="445"/>
                  <a:pt x="701" y="462"/>
                </a:cubicBezTo>
                <a:cubicBezTo>
                  <a:pt x="697" y="471"/>
                  <a:pt x="694" y="479"/>
                  <a:pt x="691" y="488"/>
                </a:cubicBezTo>
                <a:cubicBezTo>
                  <a:pt x="687" y="496"/>
                  <a:pt x="683" y="505"/>
                  <a:pt x="679" y="513"/>
                </a:cubicBezTo>
                <a:cubicBezTo>
                  <a:pt x="674" y="526"/>
                  <a:pt x="674" y="526"/>
                  <a:pt x="674" y="526"/>
                </a:cubicBezTo>
                <a:cubicBezTo>
                  <a:pt x="672" y="531"/>
                  <a:pt x="670" y="535"/>
                  <a:pt x="668" y="539"/>
                </a:cubicBezTo>
                <a:cubicBezTo>
                  <a:pt x="655" y="564"/>
                  <a:pt x="655" y="564"/>
                  <a:pt x="655" y="564"/>
                </a:cubicBezTo>
                <a:cubicBezTo>
                  <a:pt x="653" y="569"/>
                  <a:pt x="651" y="573"/>
                  <a:pt x="649" y="577"/>
                </a:cubicBezTo>
                <a:cubicBezTo>
                  <a:pt x="642" y="589"/>
                  <a:pt x="642" y="589"/>
                  <a:pt x="642" y="589"/>
                </a:cubicBezTo>
                <a:cubicBezTo>
                  <a:pt x="637" y="598"/>
                  <a:pt x="633" y="606"/>
                  <a:pt x="628" y="614"/>
                </a:cubicBezTo>
                <a:cubicBezTo>
                  <a:pt x="623" y="622"/>
                  <a:pt x="618" y="630"/>
                  <a:pt x="613" y="639"/>
                </a:cubicBezTo>
                <a:cubicBezTo>
                  <a:pt x="608" y="647"/>
                  <a:pt x="603" y="655"/>
                  <a:pt x="598" y="662"/>
                </a:cubicBezTo>
                <a:cubicBezTo>
                  <a:pt x="592" y="670"/>
                  <a:pt x="587" y="678"/>
                  <a:pt x="582" y="686"/>
                </a:cubicBezTo>
                <a:cubicBezTo>
                  <a:pt x="579" y="690"/>
                  <a:pt x="576" y="694"/>
                  <a:pt x="574" y="697"/>
                </a:cubicBezTo>
                <a:cubicBezTo>
                  <a:pt x="571" y="701"/>
                  <a:pt x="568" y="705"/>
                  <a:pt x="565" y="709"/>
                </a:cubicBezTo>
                <a:cubicBezTo>
                  <a:pt x="554" y="723"/>
                  <a:pt x="543" y="738"/>
                  <a:pt x="531" y="752"/>
                </a:cubicBezTo>
                <a:cubicBezTo>
                  <a:pt x="519" y="766"/>
                  <a:pt x="507" y="780"/>
                  <a:pt x="495" y="792"/>
                </a:cubicBezTo>
                <a:cubicBezTo>
                  <a:pt x="489" y="799"/>
                  <a:pt x="483" y="805"/>
                  <a:pt x="477" y="811"/>
                </a:cubicBezTo>
                <a:cubicBezTo>
                  <a:pt x="474" y="814"/>
                  <a:pt x="471" y="817"/>
                  <a:pt x="468" y="820"/>
                </a:cubicBezTo>
                <a:cubicBezTo>
                  <a:pt x="465" y="823"/>
                  <a:pt x="461" y="826"/>
                  <a:pt x="458" y="829"/>
                </a:cubicBezTo>
                <a:cubicBezTo>
                  <a:pt x="452" y="835"/>
                  <a:pt x="446" y="841"/>
                  <a:pt x="440" y="846"/>
                </a:cubicBezTo>
                <a:cubicBezTo>
                  <a:pt x="437" y="849"/>
                  <a:pt x="434" y="852"/>
                  <a:pt x="431" y="855"/>
                </a:cubicBezTo>
                <a:cubicBezTo>
                  <a:pt x="428" y="857"/>
                  <a:pt x="425" y="860"/>
                  <a:pt x="422" y="863"/>
                </a:cubicBezTo>
                <a:cubicBezTo>
                  <a:pt x="410" y="873"/>
                  <a:pt x="398" y="883"/>
                  <a:pt x="386" y="892"/>
                </a:cubicBezTo>
                <a:cubicBezTo>
                  <a:pt x="380" y="897"/>
                  <a:pt x="375" y="901"/>
                  <a:pt x="369" y="905"/>
                </a:cubicBezTo>
                <a:cubicBezTo>
                  <a:pt x="363" y="910"/>
                  <a:pt x="357" y="914"/>
                  <a:pt x="352" y="918"/>
                </a:cubicBezTo>
                <a:cubicBezTo>
                  <a:pt x="341" y="926"/>
                  <a:pt x="331" y="934"/>
                  <a:pt x="320" y="940"/>
                </a:cubicBezTo>
                <a:cubicBezTo>
                  <a:pt x="310" y="947"/>
                  <a:pt x="301" y="953"/>
                  <a:pt x="292" y="958"/>
                </a:cubicBezTo>
                <a:cubicBezTo>
                  <a:pt x="287" y="961"/>
                  <a:pt x="283" y="964"/>
                  <a:pt x="279" y="967"/>
                </a:cubicBezTo>
                <a:cubicBezTo>
                  <a:pt x="275" y="969"/>
                  <a:pt x="271" y="971"/>
                  <a:pt x="267" y="974"/>
                </a:cubicBezTo>
                <a:cubicBezTo>
                  <a:pt x="237" y="991"/>
                  <a:pt x="219" y="1001"/>
                  <a:pt x="219" y="1001"/>
                </a:cubicBezTo>
                <a:cubicBezTo>
                  <a:pt x="154" y="1037"/>
                  <a:pt x="73" y="1014"/>
                  <a:pt x="36" y="949"/>
                </a:cubicBezTo>
                <a:cubicBezTo>
                  <a:pt x="0" y="885"/>
                  <a:pt x="23" y="803"/>
                  <a:pt x="87" y="767"/>
                </a:cubicBezTo>
                <a:cubicBezTo>
                  <a:pt x="97" y="761"/>
                  <a:pt x="106" y="757"/>
                  <a:pt x="116" y="754"/>
                </a:cubicBezTo>
                <a:cubicBezTo>
                  <a:pt x="120" y="753"/>
                  <a:pt x="120" y="753"/>
                  <a:pt x="120" y="753"/>
                </a:cubicBezTo>
                <a:cubicBezTo>
                  <a:pt x="120" y="753"/>
                  <a:pt x="135" y="749"/>
                  <a:pt x="161" y="742"/>
                </a:cubicBezTo>
                <a:cubicBezTo>
                  <a:pt x="164" y="741"/>
                  <a:pt x="168" y="740"/>
                  <a:pt x="171" y="739"/>
                </a:cubicBezTo>
                <a:cubicBezTo>
                  <a:pt x="175" y="738"/>
                  <a:pt x="178" y="736"/>
                  <a:pt x="182" y="735"/>
                </a:cubicBezTo>
                <a:cubicBezTo>
                  <a:pt x="190" y="732"/>
                  <a:pt x="198" y="729"/>
                  <a:pt x="207" y="726"/>
                </a:cubicBezTo>
                <a:cubicBezTo>
                  <a:pt x="216" y="723"/>
                  <a:pt x="225" y="719"/>
                  <a:pt x="235" y="715"/>
                </a:cubicBezTo>
                <a:cubicBezTo>
                  <a:pt x="240" y="713"/>
                  <a:pt x="245" y="711"/>
                  <a:pt x="250" y="709"/>
                </a:cubicBezTo>
                <a:cubicBezTo>
                  <a:pt x="255" y="707"/>
                  <a:pt x="261" y="705"/>
                  <a:pt x="266" y="702"/>
                </a:cubicBezTo>
                <a:cubicBezTo>
                  <a:pt x="277" y="697"/>
                  <a:pt x="288" y="692"/>
                  <a:pt x="299" y="686"/>
                </a:cubicBezTo>
                <a:cubicBezTo>
                  <a:pt x="302" y="685"/>
                  <a:pt x="305" y="683"/>
                  <a:pt x="307" y="682"/>
                </a:cubicBezTo>
                <a:cubicBezTo>
                  <a:pt x="310" y="680"/>
                  <a:pt x="313" y="679"/>
                  <a:pt x="316" y="677"/>
                </a:cubicBezTo>
                <a:cubicBezTo>
                  <a:pt x="322" y="674"/>
                  <a:pt x="327" y="671"/>
                  <a:pt x="333" y="667"/>
                </a:cubicBezTo>
                <a:cubicBezTo>
                  <a:pt x="336" y="666"/>
                  <a:pt x="339" y="664"/>
                  <a:pt x="342" y="662"/>
                </a:cubicBezTo>
                <a:cubicBezTo>
                  <a:pt x="345" y="661"/>
                  <a:pt x="348" y="659"/>
                  <a:pt x="351" y="657"/>
                </a:cubicBezTo>
                <a:cubicBezTo>
                  <a:pt x="357" y="653"/>
                  <a:pt x="363" y="649"/>
                  <a:pt x="369" y="645"/>
                </a:cubicBezTo>
                <a:cubicBezTo>
                  <a:pt x="381" y="638"/>
                  <a:pt x="392" y="629"/>
                  <a:pt x="405" y="621"/>
                </a:cubicBezTo>
                <a:cubicBezTo>
                  <a:pt x="417" y="612"/>
                  <a:pt x="429" y="602"/>
                  <a:pt x="441" y="592"/>
                </a:cubicBezTo>
                <a:cubicBezTo>
                  <a:pt x="444" y="590"/>
                  <a:pt x="447" y="588"/>
                  <a:pt x="450" y="585"/>
                </a:cubicBezTo>
                <a:cubicBezTo>
                  <a:pt x="453" y="583"/>
                  <a:pt x="456" y="580"/>
                  <a:pt x="459" y="577"/>
                </a:cubicBezTo>
                <a:cubicBezTo>
                  <a:pt x="464" y="572"/>
                  <a:pt x="470" y="567"/>
                  <a:pt x="476" y="561"/>
                </a:cubicBezTo>
                <a:cubicBezTo>
                  <a:pt x="482" y="556"/>
                  <a:pt x="488" y="550"/>
                  <a:pt x="494" y="545"/>
                </a:cubicBezTo>
                <a:cubicBezTo>
                  <a:pt x="499" y="539"/>
                  <a:pt x="505" y="533"/>
                  <a:pt x="511" y="528"/>
                </a:cubicBezTo>
                <a:cubicBezTo>
                  <a:pt x="517" y="522"/>
                  <a:pt x="522" y="516"/>
                  <a:pt x="528" y="509"/>
                </a:cubicBezTo>
                <a:cubicBezTo>
                  <a:pt x="536" y="500"/>
                  <a:pt x="536" y="500"/>
                  <a:pt x="536" y="500"/>
                </a:cubicBezTo>
                <a:cubicBezTo>
                  <a:pt x="539" y="497"/>
                  <a:pt x="541" y="494"/>
                  <a:pt x="544" y="491"/>
                </a:cubicBezTo>
                <a:cubicBezTo>
                  <a:pt x="560" y="472"/>
                  <a:pt x="560" y="472"/>
                  <a:pt x="560" y="472"/>
                </a:cubicBezTo>
                <a:cubicBezTo>
                  <a:pt x="562" y="469"/>
                  <a:pt x="565" y="466"/>
                  <a:pt x="568" y="462"/>
                </a:cubicBezTo>
                <a:cubicBezTo>
                  <a:pt x="575" y="452"/>
                  <a:pt x="575" y="452"/>
                  <a:pt x="575" y="452"/>
                </a:cubicBezTo>
                <a:cubicBezTo>
                  <a:pt x="580" y="446"/>
                  <a:pt x="585" y="439"/>
                  <a:pt x="590" y="433"/>
                </a:cubicBezTo>
                <a:cubicBezTo>
                  <a:pt x="595" y="426"/>
                  <a:pt x="600" y="419"/>
                  <a:pt x="604" y="412"/>
                </a:cubicBezTo>
                <a:cubicBezTo>
                  <a:pt x="614" y="399"/>
                  <a:pt x="623" y="385"/>
                  <a:pt x="632" y="371"/>
                </a:cubicBezTo>
                <a:cubicBezTo>
                  <a:pt x="636" y="364"/>
                  <a:pt x="640" y="357"/>
                  <a:pt x="644" y="350"/>
                </a:cubicBezTo>
                <a:cubicBezTo>
                  <a:pt x="648" y="343"/>
                  <a:pt x="652" y="336"/>
                  <a:pt x="656" y="329"/>
                </a:cubicBezTo>
                <a:cubicBezTo>
                  <a:pt x="664" y="315"/>
                  <a:pt x="671" y="301"/>
                  <a:pt x="678" y="287"/>
                </a:cubicBezTo>
                <a:cubicBezTo>
                  <a:pt x="681" y="280"/>
                  <a:pt x="685" y="274"/>
                  <a:pt x="688" y="267"/>
                </a:cubicBezTo>
                <a:cubicBezTo>
                  <a:pt x="691" y="260"/>
                  <a:pt x="694" y="253"/>
                  <a:pt x="698" y="246"/>
                </a:cubicBezTo>
                <a:cubicBezTo>
                  <a:pt x="701" y="240"/>
                  <a:pt x="704" y="233"/>
                  <a:pt x="706" y="226"/>
                </a:cubicBezTo>
                <a:cubicBezTo>
                  <a:pt x="709" y="220"/>
                  <a:pt x="712" y="213"/>
                  <a:pt x="715" y="206"/>
                </a:cubicBezTo>
                <a:cubicBezTo>
                  <a:pt x="720" y="193"/>
                  <a:pt x="725" y="181"/>
                  <a:pt x="729" y="169"/>
                </a:cubicBezTo>
                <a:cubicBezTo>
                  <a:pt x="738" y="144"/>
                  <a:pt x="745" y="121"/>
                  <a:pt x="752" y="101"/>
                </a:cubicBezTo>
                <a:cubicBezTo>
                  <a:pt x="758" y="80"/>
                  <a:pt x="762" y="62"/>
                  <a:pt x="766" y="47"/>
                </a:cubicBezTo>
                <a:cubicBezTo>
                  <a:pt x="769" y="32"/>
                  <a:pt x="772" y="20"/>
                  <a:pt x="773" y="12"/>
                </a:cubicBezTo>
                <a:cubicBezTo>
                  <a:pt x="775" y="4"/>
                  <a:pt x="776" y="0"/>
                  <a:pt x="776" y="0"/>
                </a:cubicBezTo>
                <a:close/>
              </a:path>
            </a:pathLst>
          </a:custGeom>
          <a:solidFill>
            <a:srgbClr val="C89150"/>
          </a:solidFill>
          <a:ln>
            <a:noFill/>
          </a:ln>
          <a:effectLst>
            <a:outerShdw blurRad="215900" dist="38100" dir="2700000" sx="103000" sy="103000" algn="tl" rotWithShape="0">
              <a:srgbClr val="000000">
                <a:alpha val="40000"/>
              </a:srgbClr>
            </a:outerShdw>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3" name="Google Shape;73;p6"/>
          <p:cNvSpPr/>
          <p:nvPr/>
        </p:nvSpPr>
        <p:spPr>
          <a:xfrm>
            <a:off x="6469063" y="1663700"/>
            <a:ext cx="3390900" cy="1692275"/>
          </a:xfrm>
          <a:custGeom>
            <a:avLst/>
            <a:gdLst/>
            <a:ahLst/>
            <a:cxnLst/>
            <a:rect l="l" t="t" r="r" b="b"/>
            <a:pathLst>
              <a:path w="1828" h="912" extrusionOk="0">
                <a:moveTo>
                  <a:pt x="0" y="257"/>
                </a:moveTo>
                <a:cubicBezTo>
                  <a:pt x="0" y="257"/>
                  <a:pt x="6" y="251"/>
                  <a:pt x="16" y="241"/>
                </a:cubicBezTo>
                <a:cubicBezTo>
                  <a:pt x="27" y="231"/>
                  <a:pt x="43" y="216"/>
                  <a:pt x="65" y="199"/>
                </a:cubicBezTo>
                <a:cubicBezTo>
                  <a:pt x="87" y="182"/>
                  <a:pt x="115" y="163"/>
                  <a:pt x="148" y="143"/>
                </a:cubicBezTo>
                <a:cubicBezTo>
                  <a:pt x="182" y="123"/>
                  <a:pt x="221" y="103"/>
                  <a:pt x="266" y="85"/>
                </a:cubicBezTo>
                <a:cubicBezTo>
                  <a:pt x="288" y="76"/>
                  <a:pt x="311" y="67"/>
                  <a:pt x="336" y="59"/>
                </a:cubicBezTo>
                <a:cubicBezTo>
                  <a:pt x="361" y="51"/>
                  <a:pt x="387" y="44"/>
                  <a:pt x="414" y="37"/>
                </a:cubicBezTo>
                <a:cubicBezTo>
                  <a:pt x="467" y="23"/>
                  <a:pt x="525" y="13"/>
                  <a:pt x="586" y="7"/>
                </a:cubicBezTo>
                <a:cubicBezTo>
                  <a:pt x="647" y="2"/>
                  <a:pt x="711" y="0"/>
                  <a:pt x="775" y="4"/>
                </a:cubicBezTo>
                <a:cubicBezTo>
                  <a:pt x="840" y="8"/>
                  <a:pt x="906" y="18"/>
                  <a:pt x="971" y="33"/>
                </a:cubicBezTo>
                <a:cubicBezTo>
                  <a:pt x="1003" y="41"/>
                  <a:pt x="1035" y="49"/>
                  <a:pt x="1067" y="60"/>
                </a:cubicBezTo>
                <a:cubicBezTo>
                  <a:pt x="1079" y="64"/>
                  <a:pt x="1079" y="64"/>
                  <a:pt x="1079" y="64"/>
                </a:cubicBezTo>
                <a:cubicBezTo>
                  <a:pt x="1091" y="68"/>
                  <a:pt x="1091" y="68"/>
                  <a:pt x="1091" y="68"/>
                </a:cubicBezTo>
                <a:cubicBezTo>
                  <a:pt x="1098" y="71"/>
                  <a:pt x="1106" y="73"/>
                  <a:pt x="1114" y="76"/>
                </a:cubicBezTo>
                <a:cubicBezTo>
                  <a:pt x="1130" y="82"/>
                  <a:pt x="1145" y="88"/>
                  <a:pt x="1160" y="95"/>
                </a:cubicBezTo>
                <a:cubicBezTo>
                  <a:pt x="1222" y="121"/>
                  <a:pt x="1280" y="152"/>
                  <a:pt x="1333" y="186"/>
                </a:cubicBezTo>
                <a:cubicBezTo>
                  <a:pt x="1387" y="220"/>
                  <a:pt x="1436" y="258"/>
                  <a:pt x="1481" y="297"/>
                </a:cubicBezTo>
                <a:cubicBezTo>
                  <a:pt x="1525" y="336"/>
                  <a:pt x="1564" y="376"/>
                  <a:pt x="1598" y="414"/>
                </a:cubicBezTo>
                <a:cubicBezTo>
                  <a:pt x="1602" y="419"/>
                  <a:pt x="1606" y="424"/>
                  <a:pt x="1610" y="429"/>
                </a:cubicBezTo>
                <a:cubicBezTo>
                  <a:pt x="1614" y="433"/>
                  <a:pt x="1618" y="438"/>
                  <a:pt x="1622" y="443"/>
                </a:cubicBezTo>
                <a:cubicBezTo>
                  <a:pt x="1630" y="452"/>
                  <a:pt x="1638" y="462"/>
                  <a:pt x="1645" y="471"/>
                </a:cubicBezTo>
                <a:cubicBezTo>
                  <a:pt x="1652" y="480"/>
                  <a:pt x="1659" y="489"/>
                  <a:pt x="1666" y="498"/>
                </a:cubicBezTo>
                <a:cubicBezTo>
                  <a:pt x="1672" y="507"/>
                  <a:pt x="1679" y="515"/>
                  <a:pt x="1685" y="524"/>
                </a:cubicBezTo>
                <a:cubicBezTo>
                  <a:pt x="1691" y="532"/>
                  <a:pt x="1697" y="540"/>
                  <a:pt x="1702" y="549"/>
                </a:cubicBezTo>
                <a:cubicBezTo>
                  <a:pt x="1708" y="557"/>
                  <a:pt x="1713" y="564"/>
                  <a:pt x="1718" y="572"/>
                </a:cubicBezTo>
                <a:cubicBezTo>
                  <a:pt x="1728" y="587"/>
                  <a:pt x="1737" y="601"/>
                  <a:pt x="1745" y="613"/>
                </a:cubicBezTo>
                <a:cubicBezTo>
                  <a:pt x="1753" y="626"/>
                  <a:pt x="1760" y="638"/>
                  <a:pt x="1765" y="648"/>
                </a:cubicBezTo>
                <a:cubicBezTo>
                  <a:pt x="1771" y="657"/>
                  <a:pt x="1776" y="666"/>
                  <a:pt x="1780" y="673"/>
                </a:cubicBezTo>
                <a:cubicBezTo>
                  <a:pt x="1788" y="687"/>
                  <a:pt x="1792" y="694"/>
                  <a:pt x="1792" y="694"/>
                </a:cubicBezTo>
                <a:cubicBezTo>
                  <a:pt x="1828" y="759"/>
                  <a:pt x="1805" y="840"/>
                  <a:pt x="1741" y="876"/>
                </a:cubicBezTo>
                <a:cubicBezTo>
                  <a:pt x="1677" y="912"/>
                  <a:pt x="1595" y="890"/>
                  <a:pt x="1559" y="825"/>
                </a:cubicBezTo>
                <a:cubicBezTo>
                  <a:pt x="1557" y="820"/>
                  <a:pt x="1554" y="815"/>
                  <a:pt x="1552" y="810"/>
                </a:cubicBezTo>
                <a:cubicBezTo>
                  <a:pt x="1551" y="807"/>
                  <a:pt x="1551" y="807"/>
                  <a:pt x="1551" y="807"/>
                </a:cubicBezTo>
                <a:cubicBezTo>
                  <a:pt x="1551" y="807"/>
                  <a:pt x="1548" y="801"/>
                  <a:pt x="1543" y="788"/>
                </a:cubicBezTo>
                <a:cubicBezTo>
                  <a:pt x="1541" y="782"/>
                  <a:pt x="1538" y="774"/>
                  <a:pt x="1534" y="765"/>
                </a:cubicBezTo>
                <a:cubicBezTo>
                  <a:pt x="1530" y="756"/>
                  <a:pt x="1526" y="746"/>
                  <a:pt x="1521" y="734"/>
                </a:cubicBezTo>
                <a:cubicBezTo>
                  <a:pt x="1515" y="723"/>
                  <a:pt x="1509" y="710"/>
                  <a:pt x="1503" y="697"/>
                </a:cubicBezTo>
                <a:cubicBezTo>
                  <a:pt x="1500" y="690"/>
                  <a:pt x="1496" y="683"/>
                  <a:pt x="1492" y="675"/>
                </a:cubicBezTo>
                <a:cubicBezTo>
                  <a:pt x="1489" y="668"/>
                  <a:pt x="1485" y="661"/>
                  <a:pt x="1481" y="653"/>
                </a:cubicBezTo>
                <a:cubicBezTo>
                  <a:pt x="1476" y="645"/>
                  <a:pt x="1472" y="637"/>
                  <a:pt x="1468" y="629"/>
                </a:cubicBezTo>
                <a:cubicBezTo>
                  <a:pt x="1463" y="621"/>
                  <a:pt x="1458" y="613"/>
                  <a:pt x="1453" y="605"/>
                </a:cubicBezTo>
                <a:cubicBezTo>
                  <a:pt x="1449" y="596"/>
                  <a:pt x="1443" y="588"/>
                  <a:pt x="1438" y="579"/>
                </a:cubicBezTo>
                <a:cubicBezTo>
                  <a:pt x="1435" y="575"/>
                  <a:pt x="1432" y="570"/>
                  <a:pt x="1429" y="566"/>
                </a:cubicBezTo>
                <a:cubicBezTo>
                  <a:pt x="1426" y="561"/>
                  <a:pt x="1423" y="557"/>
                  <a:pt x="1420" y="552"/>
                </a:cubicBezTo>
                <a:cubicBezTo>
                  <a:pt x="1397" y="517"/>
                  <a:pt x="1369" y="479"/>
                  <a:pt x="1336" y="442"/>
                </a:cubicBezTo>
                <a:cubicBezTo>
                  <a:pt x="1304" y="405"/>
                  <a:pt x="1267" y="368"/>
                  <a:pt x="1226" y="333"/>
                </a:cubicBezTo>
                <a:cubicBezTo>
                  <a:pt x="1185" y="298"/>
                  <a:pt x="1139" y="265"/>
                  <a:pt x="1090" y="236"/>
                </a:cubicBezTo>
                <a:cubicBezTo>
                  <a:pt x="1078" y="229"/>
                  <a:pt x="1065" y="222"/>
                  <a:pt x="1052" y="215"/>
                </a:cubicBezTo>
                <a:cubicBezTo>
                  <a:pt x="1046" y="212"/>
                  <a:pt x="1039" y="208"/>
                  <a:pt x="1033" y="205"/>
                </a:cubicBezTo>
                <a:cubicBezTo>
                  <a:pt x="1023" y="200"/>
                  <a:pt x="1023" y="200"/>
                  <a:pt x="1023" y="200"/>
                </a:cubicBezTo>
                <a:cubicBezTo>
                  <a:pt x="1013" y="195"/>
                  <a:pt x="1013" y="195"/>
                  <a:pt x="1013" y="195"/>
                </a:cubicBezTo>
                <a:cubicBezTo>
                  <a:pt x="987" y="182"/>
                  <a:pt x="960" y="171"/>
                  <a:pt x="932" y="160"/>
                </a:cubicBezTo>
                <a:cubicBezTo>
                  <a:pt x="877" y="139"/>
                  <a:pt x="820" y="123"/>
                  <a:pt x="762" y="112"/>
                </a:cubicBezTo>
                <a:cubicBezTo>
                  <a:pt x="704" y="100"/>
                  <a:pt x="646" y="94"/>
                  <a:pt x="589" y="92"/>
                </a:cubicBezTo>
                <a:cubicBezTo>
                  <a:pt x="532" y="89"/>
                  <a:pt x="477" y="92"/>
                  <a:pt x="425" y="98"/>
                </a:cubicBezTo>
                <a:cubicBezTo>
                  <a:pt x="399" y="100"/>
                  <a:pt x="373" y="105"/>
                  <a:pt x="349" y="109"/>
                </a:cubicBezTo>
                <a:cubicBezTo>
                  <a:pt x="325" y="114"/>
                  <a:pt x="301" y="119"/>
                  <a:pt x="279" y="125"/>
                </a:cubicBezTo>
                <a:cubicBezTo>
                  <a:pt x="234" y="136"/>
                  <a:pt x="194" y="150"/>
                  <a:pt x="159" y="165"/>
                </a:cubicBezTo>
                <a:cubicBezTo>
                  <a:pt x="124" y="180"/>
                  <a:pt x="95" y="195"/>
                  <a:pt x="71" y="209"/>
                </a:cubicBezTo>
                <a:cubicBezTo>
                  <a:pt x="48" y="222"/>
                  <a:pt x="30" y="235"/>
                  <a:pt x="18" y="243"/>
                </a:cubicBezTo>
                <a:cubicBezTo>
                  <a:pt x="7" y="252"/>
                  <a:pt x="0" y="257"/>
                  <a:pt x="0" y="257"/>
                </a:cubicBezTo>
                <a:close/>
              </a:path>
            </a:pathLst>
          </a:custGeom>
          <a:solidFill>
            <a:srgbClr val="EEE2B1"/>
          </a:solidFill>
          <a:ln>
            <a:noFill/>
          </a:ln>
          <a:effectLst>
            <a:outerShdw blurRad="215900" dist="38100" dir="2700000" sx="103000" sy="103000" algn="tl" rotWithShape="0">
              <a:srgbClr val="000000">
                <a:alpha val="40000"/>
              </a:srgbClr>
            </a:outerShdw>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4" name="Google Shape;74;p6"/>
          <p:cNvSpPr/>
          <p:nvPr/>
        </p:nvSpPr>
        <p:spPr>
          <a:xfrm>
            <a:off x="7405688" y="2935288"/>
            <a:ext cx="1747837" cy="2468563"/>
          </a:xfrm>
          <a:custGeom>
            <a:avLst/>
            <a:gdLst/>
            <a:ahLst/>
            <a:cxnLst/>
            <a:rect l="l" t="t" r="r" b="b"/>
            <a:pathLst>
              <a:path w="942" h="1331" extrusionOk="0">
                <a:moveTo>
                  <a:pt x="941" y="140"/>
                </a:moveTo>
                <a:cubicBezTo>
                  <a:pt x="941" y="140"/>
                  <a:pt x="941" y="140"/>
                  <a:pt x="941" y="141"/>
                </a:cubicBezTo>
                <a:cubicBezTo>
                  <a:pt x="941" y="141"/>
                  <a:pt x="941" y="141"/>
                  <a:pt x="941" y="142"/>
                </a:cubicBezTo>
                <a:cubicBezTo>
                  <a:pt x="941" y="143"/>
                  <a:pt x="941" y="144"/>
                  <a:pt x="941" y="145"/>
                </a:cubicBezTo>
                <a:cubicBezTo>
                  <a:pt x="941" y="145"/>
                  <a:pt x="941" y="146"/>
                  <a:pt x="941" y="147"/>
                </a:cubicBezTo>
                <a:cubicBezTo>
                  <a:pt x="942" y="151"/>
                  <a:pt x="942" y="157"/>
                  <a:pt x="942" y="164"/>
                </a:cubicBezTo>
                <a:cubicBezTo>
                  <a:pt x="942" y="178"/>
                  <a:pt x="942" y="197"/>
                  <a:pt x="941" y="221"/>
                </a:cubicBezTo>
                <a:cubicBezTo>
                  <a:pt x="939" y="269"/>
                  <a:pt x="933" y="335"/>
                  <a:pt x="917" y="413"/>
                </a:cubicBezTo>
                <a:cubicBezTo>
                  <a:pt x="909" y="452"/>
                  <a:pt x="899" y="494"/>
                  <a:pt x="885" y="538"/>
                </a:cubicBezTo>
                <a:cubicBezTo>
                  <a:pt x="872" y="581"/>
                  <a:pt x="856" y="626"/>
                  <a:pt x="836" y="671"/>
                </a:cubicBezTo>
                <a:cubicBezTo>
                  <a:pt x="816" y="716"/>
                  <a:pt x="793" y="761"/>
                  <a:pt x="766" y="805"/>
                </a:cubicBezTo>
                <a:cubicBezTo>
                  <a:pt x="739" y="849"/>
                  <a:pt x="709" y="892"/>
                  <a:pt x="676" y="932"/>
                </a:cubicBezTo>
                <a:cubicBezTo>
                  <a:pt x="644" y="972"/>
                  <a:pt x="608" y="1009"/>
                  <a:pt x="571" y="1043"/>
                </a:cubicBezTo>
                <a:cubicBezTo>
                  <a:pt x="534" y="1077"/>
                  <a:pt x="495" y="1107"/>
                  <a:pt x="456" y="1134"/>
                </a:cubicBezTo>
                <a:cubicBezTo>
                  <a:pt x="417" y="1161"/>
                  <a:pt x="378" y="1185"/>
                  <a:pt x="341" y="1205"/>
                </a:cubicBezTo>
                <a:cubicBezTo>
                  <a:pt x="303" y="1225"/>
                  <a:pt x="266" y="1242"/>
                  <a:pt x="232" y="1256"/>
                </a:cubicBezTo>
                <a:cubicBezTo>
                  <a:pt x="224" y="1260"/>
                  <a:pt x="215" y="1263"/>
                  <a:pt x="207" y="1267"/>
                </a:cubicBezTo>
                <a:cubicBezTo>
                  <a:pt x="199" y="1270"/>
                  <a:pt x="191" y="1273"/>
                  <a:pt x="183" y="1276"/>
                </a:cubicBezTo>
                <a:cubicBezTo>
                  <a:pt x="167" y="1282"/>
                  <a:pt x="152" y="1287"/>
                  <a:pt x="138" y="1292"/>
                </a:cubicBezTo>
                <a:cubicBezTo>
                  <a:pt x="110" y="1301"/>
                  <a:pt x="85" y="1309"/>
                  <a:pt x="65" y="1315"/>
                </a:cubicBezTo>
                <a:cubicBezTo>
                  <a:pt x="44" y="1321"/>
                  <a:pt x="28" y="1324"/>
                  <a:pt x="17" y="1327"/>
                </a:cubicBezTo>
                <a:cubicBezTo>
                  <a:pt x="6" y="1330"/>
                  <a:pt x="0" y="1331"/>
                  <a:pt x="0" y="1331"/>
                </a:cubicBezTo>
                <a:cubicBezTo>
                  <a:pt x="0" y="1331"/>
                  <a:pt x="5" y="1329"/>
                  <a:pt x="16" y="1324"/>
                </a:cubicBezTo>
                <a:cubicBezTo>
                  <a:pt x="26" y="1320"/>
                  <a:pt x="41" y="1313"/>
                  <a:pt x="60" y="1304"/>
                </a:cubicBezTo>
                <a:cubicBezTo>
                  <a:pt x="80" y="1295"/>
                  <a:pt x="103" y="1283"/>
                  <a:pt x="128" y="1269"/>
                </a:cubicBezTo>
                <a:cubicBezTo>
                  <a:pt x="141" y="1262"/>
                  <a:pt x="155" y="1255"/>
                  <a:pt x="169" y="1246"/>
                </a:cubicBezTo>
                <a:cubicBezTo>
                  <a:pt x="176" y="1242"/>
                  <a:pt x="183" y="1238"/>
                  <a:pt x="191" y="1234"/>
                </a:cubicBezTo>
                <a:cubicBezTo>
                  <a:pt x="198" y="1229"/>
                  <a:pt x="205" y="1224"/>
                  <a:pt x="213" y="1220"/>
                </a:cubicBezTo>
                <a:cubicBezTo>
                  <a:pt x="243" y="1200"/>
                  <a:pt x="275" y="1178"/>
                  <a:pt x="307" y="1153"/>
                </a:cubicBezTo>
                <a:cubicBezTo>
                  <a:pt x="339" y="1128"/>
                  <a:pt x="371" y="1100"/>
                  <a:pt x="403" y="1069"/>
                </a:cubicBezTo>
                <a:cubicBezTo>
                  <a:pt x="434" y="1039"/>
                  <a:pt x="464" y="1005"/>
                  <a:pt x="492" y="969"/>
                </a:cubicBezTo>
                <a:cubicBezTo>
                  <a:pt x="519" y="933"/>
                  <a:pt x="545" y="895"/>
                  <a:pt x="567" y="856"/>
                </a:cubicBezTo>
                <a:cubicBezTo>
                  <a:pt x="589" y="816"/>
                  <a:pt x="609" y="775"/>
                  <a:pt x="625" y="734"/>
                </a:cubicBezTo>
                <a:cubicBezTo>
                  <a:pt x="641" y="693"/>
                  <a:pt x="654" y="652"/>
                  <a:pt x="664" y="611"/>
                </a:cubicBezTo>
                <a:cubicBezTo>
                  <a:pt x="674" y="571"/>
                  <a:pt x="681" y="531"/>
                  <a:pt x="686" y="493"/>
                </a:cubicBezTo>
                <a:cubicBezTo>
                  <a:pt x="691" y="455"/>
                  <a:pt x="693" y="419"/>
                  <a:pt x="694" y="386"/>
                </a:cubicBezTo>
                <a:cubicBezTo>
                  <a:pt x="696" y="320"/>
                  <a:pt x="691" y="266"/>
                  <a:pt x="686" y="229"/>
                </a:cubicBezTo>
                <a:cubicBezTo>
                  <a:pt x="684" y="210"/>
                  <a:pt x="681" y="196"/>
                  <a:pt x="680" y="188"/>
                </a:cubicBezTo>
                <a:cubicBezTo>
                  <a:pt x="679" y="183"/>
                  <a:pt x="678" y="180"/>
                  <a:pt x="678" y="178"/>
                </a:cubicBezTo>
                <a:cubicBezTo>
                  <a:pt x="677" y="178"/>
                  <a:pt x="677" y="178"/>
                  <a:pt x="677" y="177"/>
                </a:cubicBezTo>
                <a:cubicBezTo>
                  <a:pt x="677" y="177"/>
                  <a:pt x="677" y="177"/>
                  <a:pt x="677" y="177"/>
                </a:cubicBezTo>
                <a:cubicBezTo>
                  <a:pt x="677" y="177"/>
                  <a:pt x="677" y="177"/>
                  <a:pt x="677" y="177"/>
                </a:cubicBezTo>
                <a:cubicBezTo>
                  <a:pt x="677" y="177"/>
                  <a:pt x="677" y="177"/>
                  <a:pt x="677" y="177"/>
                </a:cubicBezTo>
                <a:cubicBezTo>
                  <a:pt x="677" y="177"/>
                  <a:pt x="677" y="176"/>
                  <a:pt x="677" y="176"/>
                </a:cubicBezTo>
                <a:cubicBezTo>
                  <a:pt x="677" y="176"/>
                  <a:pt x="677" y="176"/>
                  <a:pt x="677" y="176"/>
                </a:cubicBezTo>
                <a:cubicBezTo>
                  <a:pt x="661" y="104"/>
                  <a:pt x="706" y="33"/>
                  <a:pt x="778" y="16"/>
                </a:cubicBezTo>
                <a:cubicBezTo>
                  <a:pt x="850" y="0"/>
                  <a:pt x="922" y="46"/>
                  <a:pt x="938" y="118"/>
                </a:cubicBezTo>
                <a:cubicBezTo>
                  <a:pt x="939" y="125"/>
                  <a:pt x="940" y="133"/>
                  <a:pt x="941" y="140"/>
                </a:cubicBezTo>
                <a:close/>
              </a:path>
            </a:pathLst>
          </a:custGeom>
          <a:solidFill>
            <a:srgbClr val="313648"/>
          </a:solidFill>
          <a:ln>
            <a:noFill/>
          </a:ln>
          <a:effectLst>
            <a:outerShdw blurRad="215900" dist="38100" dir="2700000" sx="103000" sy="103000" algn="tl" rotWithShape="0">
              <a:srgbClr val="000000">
                <a:alpha val="40000"/>
              </a:srgbClr>
            </a:outerShdw>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5" name="Google Shape;75;p6"/>
          <p:cNvSpPr/>
          <p:nvPr/>
        </p:nvSpPr>
        <p:spPr>
          <a:xfrm>
            <a:off x="5746750" y="4178300"/>
            <a:ext cx="1801812" cy="1870075"/>
          </a:xfrm>
          <a:custGeom>
            <a:avLst/>
            <a:gdLst/>
            <a:ahLst/>
            <a:cxnLst/>
            <a:rect l="l" t="t" r="r" b="b"/>
            <a:pathLst>
              <a:path w="971" h="1008" extrusionOk="0">
                <a:moveTo>
                  <a:pt x="0" y="1008"/>
                </a:moveTo>
                <a:cubicBezTo>
                  <a:pt x="0" y="1008"/>
                  <a:pt x="0" y="1007"/>
                  <a:pt x="0" y="1004"/>
                </a:cubicBezTo>
                <a:cubicBezTo>
                  <a:pt x="0" y="1002"/>
                  <a:pt x="0" y="998"/>
                  <a:pt x="1" y="993"/>
                </a:cubicBezTo>
                <a:cubicBezTo>
                  <a:pt x="2" y="983"/>
                  <a:pt x="3" y="968"/>
                  <a:pt x="6" y="950"/>
                </a:cubicBezTo>
                <a:cubicBezTo>
                  <a:pt x="11" y="913"/>
                  <a:pt x="21" y="860"/>
                  <a:pt x="38" y="798"/>
                </a:cubicBezTo>
                <a:cubicBezTo>
                  <a:pt x="54" y="736"/>
                  <a:pt x="79" y="665"/>
                  <a:pt x="114" y="591"/>
                </a:cubicBezTo>
                <a:cubicBezTo>
                  <a:pt x="131" y="554"/>
                  <a:pt x="150" y="516"/>
                  <a:pt x="173" y="479"/>
                </a:cubicBezTo>
                <a:cubicBezTo>
                  <a:pt x="195" y="443"/>
                  <a:pt x="220" y="406"/>
                  <a:pt x="248" y="371"/>
                </a:cubicBezTo>
                <a:cubicBezTo>
                  <a:pt x="276" y="337"/>
                  <a:pt x="305" y="303"/>
                  <a:pt x="337" y="273"/>
                </a:cubicBezTo>
                <a:cubicBezTo>
                  <a:pt x="369" y="242"/>
                  <a:pt x="403" y="214"/>
                  <a:pt x="437" y="189"/>
                </a:cubicBezTo>
                <a:cubicBezTo>
                  <a:pt x="471" y="164"/>
                  <a:pt x="506" y="142"/>
                  <a:pt x="540" y="123"/>
                </a:cubicBezTo>
                <a:cubicBezTo>
                  <a:pt x="575" y="104"/>
                  <a:pt x="608" y="87"/>
                  <a:pt x="640" y="75"/>
                </a:cubicBezTo>
                <a:cubicBezTo>
                  <a:pt x="672" y="61"/>
                  <a:pt x="701" y="51"/>
                  <a:pt x="728" y="42"/>
                </a:cubicBezTo>
                <a:cubicBezTo>
                  <a:pt x="734" y="40"/>
                  <a:pt x="741" y="38"/>
                  <a:pt x="747" y="36"/>
                </a:cubicBezTo>
                <a:cubicBezTo>
                  <a:pt x="753" y="35"/>
                  <a:pt x="759" y="33"/>
                  <a:pt x="765" y="31"/>
                </a:cubicBezTo>
                <a:cubicBezTo>
                  <a:pt x="771" y="30"/>
                  <a:pt x="777" y="28"/>
                  <a:pt x="782" y="27"/>
                </a:cubicBezTo>
                <a:cubicBezTo>
                  <a:pt x="787" y="25"/>
                  <a:pt x="792" y="24"/>
                  <a:pt x="797" y="23"/>
                </a:cubicBezTo>
                <a:cubicBezTo>
                  <a:pt x="807" y="21"/>
                  <a:pt x="816" y="18"/>
                  <a:pt x="823" y="17"/>
                </a:cubicBezTo>
                <a:cubicBezTo>
                  <a:pt x="831" y="15"/>
                  <a:pt x="837" y="14"/>
                  <a:pt x="843" y="13"/>
                </a:cubicBezTo>
                <a:cubicBezTo>
                  <a:pt x="853" y="11"/>
                  <a:pt x="859" y="9"/>
                  <a:pt x="859" y="9"/>
                </a:cubicBezTo>
                <a:cubicBezTo>
                  <a:pt x="906" y="0"/>
                  <a:pt x="952" y="30"/>
                  <a:pt x="961" y="77"/>
                </a:cubicBezTo>
                <a:cubicBezTo>
                  <a:pt x="971" y="124"/>
                  <a:pt x="941" y="170"/>
                  <a:pt x="894" y="179"/>
                </a:cubicBezTo>
                <a:cubicBezTo>
                  <a:pt x="890" y="180"/>
                  <a:pt x="887" y="181"/>
                  <a:pt x="884" y="181"/>
                </a:cubicBezTo>
                <a:cubicBezTo>
                  <a:pt x="881" y="181"/>
                  <a:pt x="881" y="181"/>
                  <a:pt x="881" y="181"/>
                </a:cubicBezTo>
                <a:cubicBezTo>
                  <a:pt x="881" y="181"/>
                  <a:pt x="876" y="181"/>
                  <a:pt x="867" y="182"/>
                </a:cubicBezTo>
                <a:cubicBezTo>
                  <a:pt x="863" y="183"/>
                  <a:pt x="857" y="183"/>
                  <a:pt x="850" y="183"/>
                </a:cubicBezTo>
                <a:cubicBezTo>
                  <a:pt x="844" y="184"/>
                  <a:pt x="836" y="185"/>
                  <a:pt x="827" y="186"/>
                </a:cubicBezTo>
                <a:cubicBezTo>
                  <a:pt x="823" y="186"/>
                  <a:pt x="819" y="187"/>
                  <a:pt x="814" y="187"/>
                </a:cubicBezTo>
                <a:cubicBezTo>
                  <a:pt x="809" y="188"/>
                  <a:pt x="804" y="189"/>
                  <a:pt x="799" y="190"/>
                </a:cubicBezTo>
                <a:cubicBezTo>
                  <a:pt x="794" y="190"/>
                  <a:pt x="789" y="191"/>
                  <a:pt x="783" y="192"/>
                </a:cubicBezTo>
                <a:cubicBezTo>
                  <a:pt x="778" y="193"/>
                  <a:pt x="772" y="194"/>
                  <a:pt x="766" y="195"/>
                </a:cubicBezTo>
                <a:cubicBezTo>
                  <a:pt x="743" y="199"/>
                  <a:pt x="716" y="205"/>
                  <a:pt x="688" y="212"/>
                </a:cubicBezTo>
                <a:cubicBezTo>
                  <a:pt x="659" y="220"/>
                  <a:pt x="629" y="230"/>
                  <a:pt x="598" y="243"/>
                </a:cubicBezTo>
                <a:cubicBezTo>
                  <a:pt x="566" y="255"/>
                  <a:pt x="533" y="270"/>
                  <a:pt x="501" y="288"/>
                </a:cubicBezTo>
                <a:cubicBezTo>
                  <a:pt x="468" y="306"/>
                  <a:pt x="436" y="327"/>
                  <a:pt x="404" y="351"/>
                </a:cubicBezTo>
                <a:cubicBezTo>
                  <a:pt x="372" y="374"/>
                  <a:pt x="342" y="401"/>
                  <a:pt x="313" y="429"/>
                </a:cubicBezTo>
                <a:cubicBezTo>
                  <a:pt x="283" y="457"/>
                  <a:pt x="256" y="488"/>
                  <a:pt x="231" y="520"/>
                </a:cubicBezTo>
                <a:cubicBezTo>
                  <a:pt x="205" y="551"/>
                  <a:pt x="183" y="584"/>
                  <a:pt x="162" y="617"/>
                </a:cubicBezTo>
                <a:cubicBezTo>
                  <a:pt x="120" y="683"/>
                  <a:pt x="87" y="749"/>
                  <a:pt x="63" y="807"/>
                </a:cubicBezTo>
                <a:cubicBezTo>
                  <a:pt x="39" y="865"/>
                  <a:pt x="23" y="916"/>
                  <a:pt x="13" y="951"/>
                </a:cubicBezTo>
                <a:cubicBezTo>
                  <a:pt x="8" y="969"/>
                  <a:pt x="5" y="984"/>
                  <a:pt x="3" y="993"/>
                </a:cubicBezTo>
                <a:cubicBezTo>
                  <a:pt x="2" y="998"/>
                  <a:pt x="1" y="1002"/>
                  <a:pt x="0" y="1004"/>
                </a:cubicBezTo>
                <a:cubicBezTo>
                  <a:pt x="0" y="1007"/>
                  <a:pt x="0" y="1008"/>
                  <a:pt x="0" y="1008"/>
                </a:cubicBezTo>
                <a:close/>
              </a:path>
            </a:pathLst>
          </a:custGeom>
          <a:solidFill>
            <a:srgbClr val="EEE2B1"/>
          </a:solidFill>
          <a:ln>
            <a:noFill/>
          </a:ln>
          <a:effectLst>
            <a:outerShdw blurRad="215900" dist="38100" dir="2700000" sx="103000" sy="103000" algn="tl" rotWithShape="0">
              <a:srgbClr val="000000">
                <a:alpha val="40000"/>
              </a:srgbClr>
            </a:outerShdw>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6" name="Google Shape;76;p6"/>
          <p:cNvSpPr/>
          <p:nvPr/>
        </p:nvSpPr>
        <p:spPr>
          <a:xfrm>
            <a:off x="5770563" y="2222500"/>
            <a:ext cx="9525" cy="11113"/>
          </a:xfrm>
          <a:prstGeom prst="ellipse">
            <a:avLst/>
          </a:prstGeom>
          <a:solidFill>
            <a:srgbClr val="EEE2B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标题和内容" type="obj">
  <p:cSld name="OBJECT">
    <p:spTree>
      <p:nvGrpSpPr>
        <p:cNvPr id="1" name="Shape 101"/>
        <p:cNvGrpSpPr/>
        <p:nvPr/>
      </p:nvGrpSpPr>
      <p:grpSpPr>
        <a:xfrm>
          <a:off x="0" y="0"/>
          <a:ext cx="0" cy="0"/>
          <a:chOff x="0" y="0"/>
          <a:chExt cx="0" cy="0"/>
        </a:xfrm>
      </p:grpSpPr>
      <p:sp>
        <p:nvSpPr>
          <p:cNvPr id="102" name="Google Shape;102;p9"/>
          <p:cNvSpPr txBox="1">
            <a:spLocks noGrp="1"/>
          </p:cNvSpPr>
          <p:nvPr>
            <p:ph type="title"/>
          </p:nvPr>
        </p:nvSpPr>
        <p:spPr>
          <a:xfrm>
            <a:off x="669924" y="1"/>
            <a:ext cx="10850563" cy="1028699"/>
          </a:xfrm>
          <a:prstGeom prst="rect">
            <a:avLst/>
          </a:prstGeom>
          <a:noFill/>
          <a:ln>
            <a:noFill/>
          </a:ln>
        </p:spPr>
        <p:txBody>
          <a:bodyPr spcFirstLastPara="1" wrap="square" lIns="91425" tIns="45700" rIns="91425" bIns="45700" anchor="b" anchorCtr="0"/>
          <a:lstStyle>
            <a:lvl1pPr lvl="0" algn="l">
              <a:lnSpc>
                <a:spcPct val="90000"/>
              </a:lnSpc>
              <a:spcBef>
                <a:spcPts val="0"/>
              </a:spcBef>
              <a:spcAft>
                <a:spcPts val="0"/>
              </a:spcAft>
              <a:buClr>
                <a:schemeClr val="dk1"/>
              </a:buClr>
              <a:buSzPts val="28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3" name="Google Shape;103;p9"/>
          <p:cNvSpPr txBox="1">
            <a:spLocks noGrp="1"/>
          </p:cNvSpPr>
          <p:nvPr>
            <p:ph type="body" idx="1"/>
          </p:nvPr>
        </p:nvSpPr>
        <p:spPr>
          <a:xfrm>
            <a:off x="669924" y="1123950"/>
            <a:ext cx="10850563" cy="5019675"/>
          </a:xfrm>
          <a:prstGeom prst="rect">
            <a:avLst/>
          </a:prstGeom>
          <a:noFill/>
          <a:ln>
            <a:noFill/>
          </a:ln>
        </p:spPr>
        <p:txBody>
          <a:bodyPr spcFirstLastPara="1" wrap="square" lIns="91425" tIns="45700" rIns="91425" bIns="45700" anchor="t" anchorCtr="0"/>
          <a:lstStyle>
            <a:lvl1pPr marL="457200" lvl="0" indent="-355600" algn="l">
              <a:lnSpc>
                <a:spcPct val="90000"/>
              </a:lnSpc>
              <a:spcBef>
                <a:spcPts val="1000"/>
              </a:spcBef>
              <a:spcAft>
                <a:spcPts val="0"/>
              </a:spcAft>
              <a:buClr>
                <a:schemeClr val="dk1"/>
              </a:buClr>
              <a:buSzPts val="20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30200" algn="l">
              <a:lnSpc>
                <a:spcPct val="90000"/>
              </a:lnSpc>
              <a:spcBef>
                <a:spcPts val="500"/>
              </a:spcBef>
              <a:spcAft>
                <a:spcPts val="0"/>
              </a:spcAft>
              <a:buClr>
                <a:schemeClr val="dk1"/>
              </a:buClr>
              <a:buSzPts val="1600"/>
              <a:buChar char="•"/>
              <a:defRPr/>
            </a:lvl3pPr>
            <a:lvl4pPr marL="1828800" lvl="3" indent="-317500" algn="l">
              <a:lnSpc>
                <a:spcPct val="90000"/>
              </a:lnSpc>
              <a:spcBef>
                <a:spcPts val="500"/>
              </a:spcBef>
              <a:spcAft>
                <a:spcPts val="0"/>
              </a:spcAft>
              <a:buClr>
                <a:schemeClr val="dk1"/>
              </a:buClr>
              <a:buSzPts val="1400"/>
              <a:buChar char="•"/>
              <a:defRPr/>
            </a:lvl4pPr>
            <a:lvl5pPr marL="2286000" lvl="4" indent="-317500" algn="l">
              <a:lnSpc>
                <a:spcPct val="90000"/>
              </a:lnSpc>
              <a:spcBef>
                <a:spcPts val="500"/>
              </a:spcBef>
              <a:spcAft>
                <a:spcPts val="0"/>
              </a:spcAft>
              <a:buClr>
                <a:schemeClr val="dk1"/>
              </a:buClr>
              <a:buSzPts val="14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4" name="Google Shape;104;p9"/>
          <p:cNvSpPr txBox="1">
            <a:spLocks noGrp="1"/>
          </p:cNvSpPr>
          <p:nvPr>
            <p:ph type="dt" idx="10"/>
          </p:nvPr>
        </p:nvSpPr>
        <p:spPr>
          <a:xfrm>
            <a:off x="5401732" y="6240463"/>
            <a:ext cx="1388536" cy="206381"/>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5" name="Google Shape;105;p9"/>
          <p:cNvSpPr txBox="1">
            <a:spLocks noGrp="1"/>
          </p:cNvSpPr>
          <p:nvPr>
            <p:ph type="ftr" idx="11"/>
          </p:nvPr>
        </p:nvSpPr>
        <p:spPr>
          <a:xfrm>
            <a:off x="669924" y="6240463"/>
            <a:ext cx="4140201" cy="206381"/>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6" name="Google Shape;106;p9"/>
          <p:cNvSpPr txBox="1">
            <a:spLocks noGrp="1"/>
          </p:cNvSpPr>
          <p:nvPr>
            <p:ph type="sldNum" idx="12"/>
          </p:nvPr>
        </p:nvSpPr>
        <p:spPr>
          <a:xfrm>
            <a:off x="8610599" y="6240463"/>
            <a:ext cx="2909888" cy="206381"/>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669924" y="1"/>
            <a:ext cx="10850563" cy="1028699"/>
          </a:xfrm>
          <a:prstGeom prst="rect">
            <a:avLst/>
          </a:prstGeom>
          <a:noFill/>
          <a:ln>
            <a:noFill/>
          </a:ln>
        </p:spPr>
        <p:txBody>
          <a:bodyPr spcFirstLastPara="1" wrap="square" lIns="91425" tIns="45700" rIns="91425" bIns="45700" anchor="b" anchorCtr="0"/>
          <a:lstStyle>
            <a:lvl1pPr marR="0" lvl="0" algn="l" rtl="0">
              <a:lnSpc>
                <a:spcPct val="90000"/>
              </a:lnSpc>
              <a:spcBef>
                <a:spcPts val="0"/>
              </a:spcBef>
              <a:spcAft>
                <a:spcPts val="0"/>
              </a:spcAft>
              <a:buClr>
                <a:schemeClr val="dk1"/>
              </a:buClr>
              <a:buSzPts val="2800"/>
              <a:buFont typeface="Arial"/>
              <a:buNone/>
              <a:defRPr sz="2800" b="1"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669924" y="1123950"/>
            <a:ext cx="10850563" cy="5019675"/>
          </a:xfrm>
          <a:prstGeom prst="rect">
            <a:avLst/>
          </a:prstGeom>
          <a:noFill/>
          <a:ln>
            <a:noFill/>
          </a:ln>
        </p:spPr>
        <p:txBody>
          <a:bodyPr spcFirstLastPara="1" wrap="square" lIns="91425" tIns="45700" rIns="91425" bIns="45700" anchor="t" anchorCtr="0"/>
          <a:lstStyle>
            <a:lvl1pPr marL="457200" marR="0" lvl="0" indent="-355600" algn="l" rtl="0">
              <a:lnSpc>
                <a:spcPct val="90000"/>
              </a:lnSpc>
              <a:spcBef>
                <a:spcPts val="10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1pPr>
            <a:lvl2pPr marL="914400" marR="0" lvl="1"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L="1371600" marR="0" lvl="2" indent="-330200"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3pPr>
            <a:lvl4pPr marL="1828800" marR="0" lvl="3" indent="-317500" algn="l" rtl="0">
              <a:lnSpc>
                <a:spcPct val="90000"/>
              </a:lnSpc>
              <a:spcBef>
                <a:spcPts val="5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17500" algn="l" rtl="0">
              <a:lnSpc>
                <a:spcPct val="90000"/>
              </a:lnSpc>
              <a:spcBef>
                <a:spcPts val="5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2" name="Google Shape;12;p1"/>
          <p:cNvSpPr txBox="1">
            <a:spLocks noGrp="1"/>
          </p:cNvSpPr>
          <p:nvPr>
            <p:ph type="dt" idx="10"/>
          </p:nvPr>
        </p:nvSpPr>
        <p:spPr>
          <a:xfrm>
            <a:off x="5401732" y="6240463"/>
            <a:ext cx="1388536" cy="206381"/>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000" b="0" i="0" u="none" strike="noStrike" cap="none">
                <a:solidFill>
                  <a:srgbClr val="888888"/>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3" name="Google Shape;13;p1"/>
          <p:cNvSpPr txBox="1">
            <a:spLocks noGrp="1"/>
          </p:cNvSpPr>
          <p:nvPr>
            <p:ph type="ftr" idx="11"/>
          </p:nvPr>
        </p:nvSpPr>
        <p:spPr>
          <a:xfrm>
            <a:off x="669924" y="6240463"/>
            <a:ext cx="4140201" cy="206381"/>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000" b="0" i="0" u="none" strike="noStrike" cap="none">
                <a:solidFill>
                  <a:srgbClr val="888888"/>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4" name="Google Shape;14;p1"/>
          <p:cNvSpPr txBox="1">
            <a:spLocks noGrp="1"/>
          </p:cNvSpPr>
          <p:nvPr>
            <p:ph type="sldNum" idx="12"/>
          </p:nvPr>
        </p:nvSpPr>
        <p:spPr>
          <a:xfrm>
            <a:off x="8610599" y="6240463"/>
            <a:ext cx="2909888" cy="206381"/>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00" b="0" i="0" u="none" strike="noStrike" cap="none">
                <a:solidFill>
                  <a:srgbClr val="888888"/>
                </a:solidFill>
                <a:latin typeface="Arial"/>
                <a:ea typeface="Arial"/>
                <a:cs typeface="Arial"/>
                <a:sym typeface="Arial"/>
              </a:defRPr>
            </a:lvl1pPr>
            <a:lvl2pPr marL="0" marR="0" lvl="1" indent="0" algn="r" rtl="0">
              <a:spcBef>
                <a:spcPts val="0"/>
              </a:spcBef>
              <a:buNone/>
              <a:defRPr sz="1000" b="0" i="0" u="none" strike="noStrike" cap="none">
                <a:solidFill>
                  <a:srgbClr val="888888"/>
                </a:solidFill>
                <a:latin typeface="Arial"/>
                <a:ea typeface="Arial"/>
                <a:cs typeface="Arial"/>
                <a:sym typeface="Arial"/>
              </a:defRPr>
            </a:lvl2pPr>
            <a:lvl3pPr marL="0" marR="0" lvl="2" indent="0" algn="r" rtl="0">
              <a:spcBef>
                <a:spcPts val="0"/>
              </a:spcBef>
              <a:buNone/>
              <a:defRPr sz="1000" b="0" i="0" u="none" strike="noStrike" cap="none">
                <a:solidFill>
                  <a:srgbClr val="888888"/>
                </a:solidFill>
                <a:latin typeface="Arial"/>
                <a:ea typeface="Arial"/>
                <a:cs typeface="Arial"/>
                <a:sym typeface="Arial"/>
              </a:defRPr>
            </a:lvl3pPr>
            <a:lvl4pPr marL="0" marR="0" lvl="3" indent="0" algn="r" rtl="0">
              <a:spcBef>
                <a:spcPts val="0"/>
              </a:spcBef>
              <a:buNone/>
              <a:defRPr sz="1000" b="0" i="0" u="none" strike="noStrike" cap="none">
                <a:solidFill>
                  <a:srgbClr val="888888"/>
                </a:solidFill>
                <a:latin typeface="Arial"/>
                <a:ea typeface="Arial"/>
                <a:cs typeface="Arial"/>
                <a:sym typeface="Arial"/>
              </a:defRPr>
            </a:lvl4pPr>
            <a:lvl5pPr marL="0" marR="0" lvl="4" indent="0" algn="r" rtl="0">
              <a:spcBef>
                <a:spcPts val="0"/>
              </a:spcBef>
              <a:buNone/>
              <a:defRPr sz="1000" b="0" i="0" u="none" strike="noStrike" cap="none">
                <a:solidFill>
                  <a:srgbClr val="888888"/>
                </a:solidFill>
                <a:latin typeface="Arial"/>
                <a:ea typeface="Arial"/>
                <a:cs typeface="Arial"/>
                <a:sym typeface="Arial"/>
              </a:defRPr>
            </a:lvl5pPr>
            <a:lvl6pPr marL="0" marR="0" lvl="5" indent="0" algn="r" rtl="0">
              <a:spcBef>
                <a:spcPts val="0"/>
              </a:spcBef>
              <a:buNone/>
              <a:defRPr sz="1000" b="0" i="0" u="none" strike="noStrike" cap="none">
                <a:solidFill>
                  <a:srgbClr val="888888"/>
                </a:solidFill>
                <a:latin typeface="Arial"/>
                <a:ea typeface="Arial"/>
                <a:cs typeface="Arial"/>
                <a:sym typeface="Arial"/>
              </a:defRPr>
            </a:lvl6pPr>
            <a:lvl7pPr marL="0" marR="0" lvl="6" indent="0" algn="r" rtl="0">
              <a:spcBef>
                <a:spcPts val="0"/>
              </a:spcBef>
              <a:buNone/>
              <a:defRPr sz="1000" b="0" i="0" u="none" strike="noStrike" cap="none">
                <a:solidFill>
                  <a:srgbClr val="888888"/>
                </a:solidFill>
                <a:latin typeface="Arial"/>
                <a:ea typeface="Arial"/>
                <a:cs typeface="Arial"/>
                <a:sym typeface="Arial"/>
              </a:defRPr>
            </a:lvl7pPr>
            <a:lvl8pPr marL="0" marR="0" lvl="7" indent="0" algn="r" rtl="0">
              <a:spcBef>
                <a:spcPts val="0"/>
              </a:spcBef>
              <a:buNone/>
              <a:defRPr sz="1000" b="0" i="0" u="none" strike="noStrike" cap="none">
                <a:solidFill>
                  <a:srgbClr val="888888"/>
                </a:solidFill>
                <a:latin typeface="Arial"/>
                <a:ea typeface="Arial"/>
                <a:cs typeface="Arial"/>
                <a:sym typeface="Arial"/>
              </a:defRPr>
            </a:lvl8pPr>
            <a:lvl9pPr marL="0" marR="0" lvl="8" indent="0" algn="r" rtl="0">
              <a:spcBef>
                <a:spcPts val="0"/>
              </a:spcBef>
              <a:buNone/>
              <a:defRPr sz="10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5" r:id="rId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422">
          <p15:clr>
            <a:srgbClr val="F26B43"/>
          </p15:clr>
        </p15:guide>
        <p15:guide id="2" pos="7257">
          <p15:clr>
            <a:srgbClr val="F26B43"/>
          </p15:clr>
        </p15:guide>
        <p15:guide id="3" orient="horz" pos="648">
          <p15:clr>
            <a:srgbClr val="F26B43"/>
          </p15:clr>
        </p15:guide>
        <p15:guide id="4" orient="horz" pos="712">
          <p15:clr>
            <a:srgbClr val="F26B43"/>
          </p15:clr>
        </p15:guide>
        <p15:guide id="5" orient="horz" pos="3931">
          <p15:clr>
            <a:srgbClr val="F26B43"/>
          </p15:clr>
        </p15:guide>
        <p15:guide id="6" orient="horz" pos="3866">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en.wikipedia.org/wiki/Natural-language_user_interface" TargetMode="External"/><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8" Type="http://schemas.openxmlformats.org/officeDocument/2006/relationships/hyperlink" Target="https://blog.einstein.ai/state-of-the-art-deep-learning-model-for-question-answering/" TargetMode="External"/><Relationship Id="rId3" Type="http://schemas.openxmlformats.org/officeDocument/2006/relationships/hyperlink" Target="https://arxiv.org/abs/1806.08730" TargetMode="External"/><Relationship Id="rId7" Type="http://schemas.openxmlformats.org/officeDocument/2006/relationships/hyperlink" Target="https://venturebeat.com/2018/06/20/salesforce-develops-natural-language-processing-model-that-performs-10-tasks-at-once/" TargetMode="External"/><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hyperlink" Target="https://github.com/salesforce/decaNLP" TargetMode="External"/><Relationship Id="rId5" Type="http://schemas.openxmlformats.org/officeDocument/2006/relationships/hyperlink" Target="https://metamind.readme.io/docs/intro-to-einstein-language" TargetMode="External"/><Relationship Id="rId4" Type="http://schemas.openxmlformats.org/officeDocument/2006/relationships/hyperlink" Target="https://www.salesforce.com/products/einstein/features/" TargetMode="External"/><Relationship Id="rId9" Type="http://schemas.openxmlformats.org/officeDocument/2006/relationships/hyperlink" Target="https://arxiv.org/abs/1611.01604"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7.xml"/><Relationship Id="rId1" Type="http://schemas.openxmlformats.org/officeDocument/2006/relationships/slideLayout" Target="../slideLayouts/slideLayout4.xml"/><Relationship Id="rId5" Type="http://schemas.openxmlformats.org/officeDocument/2006/relationships/image" Target="../media/image16.tiff"/><Relationship Id="rId4" Type="http://schemas.openxmlformats.org/officeDocument/2006/relationships/image" Target="../media/image15.tiff"/></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18.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10"/>
          <p:cNvSpPr txBox="1">
            <a:spLocks noGrp="1"/>
          </p:cNvSpPr>
          <p:nvPr>
            <p:ph type="ctrTitle"/>
          </p:nvPr>
        </p:nvSpPr>
        <p:spPr>
          <a:xfrm>
            <a:off x="1118775" y="944900"/>
            <a:ext cx="13893300" cy="2927100"/>
          </a:xfrm>
          <a:prstGeom prst="rect">
            <a:avLst/>
          </a:prstGeom>
          <a:noFill/>
          <a:ln>
            <a:noFill/>
          </a:ln>
        </p:spPr>
        <p:txBody>
          <a:bodyPr spcFirstLastPara="1" wrap="square" lIns="91425" tIns="45700" rIns="91425" bIns="45700" anchor="ctr" anchorCtr="0">
            <a:noAutofit/>
          </a:bodyPr>
          <a:lstStyle/>
          <a:p>
            <a:pPr marL="0" lvl="0" indent="0" algn="l" rtl="0">
              <a:lnSpc>
                <a:spcPct val="110000"/>
              </a:lnSpc>
              <a:spcBef>
                <a:spcPts val="0"/>
              </a:spcBef>
              <a:spcAft>
                <a:spcPts val="0"/>
              </a:spcAft>
              <a:buClr>
                <a:schemeClr val="dk1"/>
              </a:buClr>
              <a:buSzPts val="1100"/>
              <a:buFont typeface="Arial"/>
              <a:buNone/>
            </a:pPr>
            <a:r>
              <a:rPr lang="en-US" sz="4350">
                <a:solidFill>
                  <a:srgbClr val="F3F3F3"/>
                </a:solidFill>
              </a:rPr>
              <a:t>Salesforce Einstein:</a:t>
            </a:r>
            <a:endParaRPr sz="4350">
              <a:solidFill>
                <a:srgbClr val="F3F3F3"/>
              </a:solidFill>
            </a:endParaRPr>
          </a:p>
          <a:p>
            <a:pPr marL="0" lvl="0" indent="0" algn="l" rtl="0">
              <a:lnSpc>
                <a:spcPct val="110000"/>
              </a:lnSpc>
              <a:spcBef>
                <a:spcPts val="0"/>
              </a:spcBef>
              <a:spcAft>
                <a:spcPts val="0"/>
              </a:spcAft>
              <a:buClr>
                <a:schemeClr val="dk1"/>
              </a:buClr>
              <a:buSzPts val="1100"/>
              <a:buFont typeface="Arial"/>
              <a:buNone/>
            </a:pPr>
            <a:r>
              <a:rPr lang="en-US" sz="4350">
                <a:solidFill>
                  <a:srgbClr val="F3F3F3"/>
                </a:solidFill>
              </a:rPr>
              <a:t>Extract meaning from every piece of text.</a:t>
            </a:r>
            <a:endParaRPr sz="4350">
              <a:solidFill>
                <a:srgbClr val="F3F3F3"/>
              </a:solidFill>
            </a:endParaRPr>
          </a:p>
          <a:p>
            <a:pPr marL="0" lvl="0" indent="0" algn="r" rtl="0">
              <a:lnSpc>
                <a:spcPct val="90000"/>
              </a:lnSpc>
              <a:spcBef>
                <a:spcPts val="0"/>
              </a:spcBef>
              <a:spcAft>
                <a:spcPts val="0"/>
              </a:spcAft>
              <a:buClr>
                <a:schemeClr val="lt1"/>
              </a:buClr>
              <a:buSzPts val="4800"/>
              <a:buFont typeface="Arial"/>
              <a:buNone/>
            </a:pPr>
            <a:endParaRPr sz="4800">
              <a:solidFill>
                <a:srgbClr val="F3F3F3"/>
              </a:solidFill>
            </a:endParaRPr>
          </a:p>
        </p:txBody>
      </p:sp>
      <p:sp>
        <p:nvSpPr>
          <p:cNvPr id="112" name="Google Shape;112;p10"/>
          <p:cNvSpPr txBox="1">
            <a:spLocks noGrp="1"/>
          </p:cNvSpPr>
          <p:nvPr>
            <p:ph type="subTitle" idx="3"/>
          </p:nvPr>
        </p:nvSpPr>
        <p:spPr>
          <a:xfrm>
            <a:off x="4438125" y="2923674"/>
            <a:ext cx="7559400" cy="685800"/>
          </a:xfrm>
          <a:prstGeom prst="rect">
            <a:avLst/>
          </a:prstGeom>
          <a:noFill/>
          <a:ln>
            <a:noFill/>
          </a:ln>
        </p:spPr>
        <p:txBody>
          <a:bodyPr spcFirstLastPara="1" wrap="square" lIns="91425" tIns="45700" rIns="91425" bIns="45700" anchor="ctr" anchorCtr="0">
            <a:noAutofit/>
          </a:bodyPr>
          <a:lstStyle/>
          <a:p>
            <a:pPr marL="0" marR="0" lvl="0" indent="0" algn="r" rtl="0">
              <a:lnSpc>
                <a:spcPct val="90000"/>
              </a:lnSpc>
              <a:spcBef>
                <a:spcPts val="0"/>
              </a:spcBef>
              <a:spcAft>
                <a:spcPts val="0"/>
              </a:spcAft>
              <a:buClr>
                <a:schemeClr val="lt1"/>
              </a:buClr>
              <a:buSzPts val="2400"/>
              <a:buFont typeface="Arial"/>
              <a:buNone/>
            </a:pPr>
            <a:r>
              <a:rPr lang="en-US" sz="1800">
                <a:solidFill>
                  <a:srgbClr val="EFEFEF"/>
                </a:solidFill>
              </a:rPr>
              <a:t>Answering questions, respond to requests, and identify conversations about your brand across the web.</a:t>
            </a:r>
            <a:endParaRPr>
              <a:solidFill>
                <a:srgbClr val="EFEFEF"/>
              </a:solidFill>
            </a:endParaRPr>
          </a:p>
        </p:txBody>
      </p:sp>
      <p:sp>
        <p:nvSpPr>
          <p:cNvPr id="113" name="Google Shape;113;p10"/>
          <p:cNvSpPr txBox="1">
            <a:spLocks noGrp="1"/>
          </p:cNvSpPr>
          <p:nvPr>
            <p:ph type="body" idx="1"/>
          </p:nvPr>
        </p:nvSpPr>
        <p:spPr>
          <a:xfrm>
            <a:off x="6155150" y="3794027"/>
            <a:ext cx="5519100" cy="14208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Clr>
                <a:schemeClr val="lt1"/>
              </a:buClr>
              <a:buSzPts val="1500"/>
              <a:buNone/>
            </a:pPr>
            <a:r>
              <a:rPr lang="en-US"/>
              <a:t>Meng Qi</a:t>
            </a:r>
            <a:endParaRPr/>
          </a:p>
          <a:p>
            <a:pPr marL="0" lvl="0" indent="0" algn="r" rtl="0">
              <a:lnSpc>
                <a:spcPct val="90000"/>
              </a:lnSpc>
              <a:spcBef>
                <a:spcPts val="0"/>
              </a:spcBef>
              <a:spcAft>
                <a:spcPts val="0"/>
              </a:spcAft>
              <a:buClr>
                <a:schemeClr val="lt1"/>
              </a:buClr>
              <a:buSzPts val="1500"/>
              <a:buNone/>
            </a:pPr>
            <a:r>
              <a:rPr lang="en-US"/>
              <a:t>Yeqing Xia</a:t>
            </a:r>
            <a:endParaRPr/>
          </a:p>
          <a:p>
            <a:pPr marL="0" lvl="0" indent="0" algn="r" rtl="0">
              <a:lnSpc>
                <a:spcPct val="90000"/>
              </a:lnSpc>
              <a:spcBef>
                <a:spcPts val="0"/>
              </a:spcBef>
              <a:spcAft>
                <a:spcPts val="0"/>
              </a:spcAft>
              <a:buClr>
                <a:schemeClr val="lt1"/>
              </a:buClr>
              <a:buSzPts val="1500"/>
              <a:buNone/>
            </a:pPr>
            <a:r>
              <a:rPr lang="en-US"/>
              <a:t>Qiaoye Zhang</a:t>
            </a:r>
            <a:endParaRPr/>
          </a:p>
          <a:p>
            <a:pPr marL="0" lvl="0" indent="0" algn="r" rtl="0">
              <a:lnSpc>
                <a:spcPct val="90000"/>
              </a:lnSpc>
              <a:spcBef>
                <a:spcPts val="0"/>
              </a:spcBef>
              <a:spcAft>
                <a:spcPts val="0"/>
              </a:spcAft>
              <a:buClr>
                <a:schemeClr val="lt1"/>
              </a:buClr>
              <a:buSzPts val="1500"/>
              <a:buNone/>
            </a:pPr>
            <a:r>
              <a:rPr lang="en-US"/>
              <a:t>Li Kang</a:t>
            </a:r>
            <a:endParaRPr/>
          </a:p>
          <a:p>
            <a:pPr marL="0" lvl="0" indent="0" algn="r" rtl="0">
              <a:lnSpc>
                <a:spcPct val="90000"/>
              </a:lnSpc>
              <a:spcBef>
                <a:spcPts val="0"/>
              </a:spcBef>
              <a:spcAft>
                <a:spcPts val="0"/>
              </a:spcAft>
              <a:buClr>
                <a:schemeClr val="lt1"/>
              </a:buClr>
              <a:buSzPts val="1500"/>
              <a:buNone/>
            </a:pPr>
            <a:r>
              <a:rPr lang="en-US"/>
              <a:t>Xuming Wang</a:t>
            </a:r>
            <a:endParaRPr/>
          </a:p>
        </p:txBody>
      </p:sp>
      <p:pic>
        <p:nvPicPr>
          <p:cNvPr id="114" name="Google Shape;114;p10"/>
          <p:cNvPicPr preferRelativeResize="0"/>
          <p:nvPr/>
        </p:nvPicPr>
        <p:blipFill>
          <a:blip r:embed="rId3">
            <a:alphaModFix/>
          </a:blip>
          <a:stretch>
            <a:fillRect/>
          </a:stretch>
        </p:blipFill>
        <p:spPr>
          <a:xfrm rot="565371">
            <a:off x="90050" y="4304975"/>
            <a:ext cx="2070799" cy="26812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8" name="Google Shape;378;p19"/>
          <p:cNvSpPr txBox="1">
            <a:spLocks noGrp="1"/>
          </p:cNvSpPr>
          <p:nvPr>
            <p:ph type="title"/>
          </p:nvPr>
        </p:nvSpPr>
        <p:spPr>
          <a:xfrm>
            <a:off x="669925" y="189300"/>
            <a:ext cx="9028200" cy="839400"/>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chemeClr val="dk1"/>
              </a:buClr>
              <a:buSzPts val="2800"/>
              <a:buFont typeface="Arial"/>
              <a:buNone/>
            </a:pPr>
            <a:r>
              <a:rPr lang="en-US"/>
              <a:t>Competing solutions</a:t>
            </a:r>
            <a:endParaRPr/>
          </a:p>
        </p:txBody>
      </p:sp>
      <p:grpSp>
        <p:nvGrpSpPr>
          <p:cNvPr id="379" name="Google Shape;379;p19" descr="OQAAAB+LCAAAAAAABACrVlIpqSxIVbJSCs5NLCpxyUxML0rM9SxJzVXSUfJMUbLKK83J0VFyysxLycxLdy/KLy0oVrKKjq0FALpUkis5AAAA" title="iSlide™ 版权声明  COPYRIGHT NOTICE"/>
          <p:cNvGrpSpPr/>
          <p:nvPr/>
        </p:nvGrpSpPr>
        <p:grpSpPr>
          <a:xfrm>
            <a:off x="670299" y="1237897"/>
            <a:ext cx="10856839" cy="4886328"/>
            <a:chOff x="670299" y="1237897"/>
            <a:chExt cx="10856839" cy="4886328"/>
          </a:xfrm>
        </p:grpSpPr>
        <p:sp>
          <p:nvSpPr>
            <p:cNvPr id="380" name="Google Shape;380;p19"/>
            <p:cNvSpPr/>
            <p:nvPr/>
          </p:nvSpPr>
          <p:spPr>
            <a:xfrm>
              <a:off x="5335148" y="2342642"/>
              <a:ext cx="1576807" cy="1226771"/>
            </a:xfrm>
            <a:custGeom>
              <a:avLst/>
              <a:gdLst/>
              <a:ahLst/>
              <a:cxnLst/>
              <a:rect l="l" t="t" r="r" b="b"/>
              <a:pathLst>
                <a:path w="955" h="743" extrusionOk="0">
                  <a:moveTo>
                    <a:pt x="0" y="215"/>
                  </a:moveTo>
                  <a:lnTo>
                    <a:pt x="215" y="0"/>
                  </a:lnTo>
                  <a:lnTo>
                    <a:pt x="955" y="743"/>
                  </a:lnTo>
                  <a:lnTo>
                    <a:pt x="526" y="743"/>
                  </a:lnTo>
                  <a:lnTo>
                    <a:pt x="0" y="215"/>
                  </a:lnTo>
                  <a:close/>
                </a:path>
              </a:pathLst>
            </a:custGeom>
            <a:solidFill>
              <a:srgbClr val="D5DB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chemeClr val="dk1"/>
                </a:solidFill>
                <a:latin typeface="Arial"/>
                <a:ea typeface="Arial"/>
                <a:cs typeface="Arial"/>
                <a:sym typeface="Arial"/>
              </a:endParaRPr>
            </a:p>
          </p:txBody>
        </p:sp>
        <p:sp>
          <p:nvSpPr>
            <p:cNvPr id="381" name="Google Shape;381;p19"/>
            <p:cNvSpPr/>
            <p:nvPr/>
          </p:nvSpPr>
          <p:spPr>
            <a:xfrm rot="10800000" flipH="1">
              <a:off x="5335148" y="3569413"/>
              <a:ext cx="1576807" cy="1226771"/>
            </a:xfrm>
            <a:custGeom>
              <a:avLst/>
              <a:gdLst/>
              <a:ahLst/>
              <a:cxnLst/>
              <a:rect l="l" t="t" r="r" b="b"/>
              <a:pathLst>
                <a:path w="955" h="743" extrusionOk="0">
                  <a:moveTo>
                    <a:pt x="0" y="215"/>
                  </a:moveTo>
                  <a:lnTo>
                    <a:pt x="215" y="0"/>
                  </a:lnTo>
                  <a:lnTo>
                    <a:pt x="955" y="743"/>
                  </a:lnTo>
                  <a:lnTo>
                    <a:pt x="526" y="743"/>
                  </a:lnTo>
                  <a:lnTo>
                    <a:pt x="0" y="215"/>
                  </a:lnTo>
                  <a:close/>
                </a:path>
              </a:pathLst>
            </a:custGeom>
            <a:solidFill>
              <a:srgbClr val="ACB8C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chemeClr val="dk1"/>
                </a:solidFill>
                <a:latin typeface="Arial"/>
                <a:ea typeface="Arial"/>
                <a:cs typeface="Arial"/>
                <a:sym typeface="Arial"/>
              </a:endParaRPr>
            </a:p>
          </p:txBody>
        </p:sp>
        <p:sp>
          <p:nvSpPr>
            <p:cNvPr id="382" name="Google Shape;382;p19"/>
            <p:cNvSpPr/>
            <p:nvPr/>
          </p:nvSpPr>
          <p:spPr>
            <a:xfrm>
              <a:off x="3651638" y="2342642"/>
              <a:ext cx="2446113" cy="2453542"/>
            </a:xfrm>
            <a:prstGeom prst="diamond">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chemeClr val="lt1"/>
                </a:solidFill>
                <a:latin typeface="Arial"/>
                <a:ea typeface="Arial"/>
                <a:cs typeface="Arial"/>
                <a:sym typeface="Arial"/>
              </a:endParaRPr>
            </a:p>
          </p:txBody>
        </p:sp>
        <p:sp>
          <p:nvSpPr>
            <p:cNvPr id="383" name="Google Shape;383;p19"/>
            <p:cNvSpPr/>
            <p:nvPr/>
          </p:nvSpPr>
          <p:spPr>
            <a:xfrm>
              <a:off x="6149352" y="2342642"/>
              <a:ext cx="1576807" cy="1226771"/>
            </a:xfrm>
            <a:custGeom>
              <a:avLst/>
              <a:gdLst/>
              <a:ahLst/>
              <a:cxnLst/>
              <a:rect l="l" t="t" r="r" b="b"/>
              <a:pathLst>
                <a:path w="955" h="743" extrusionOk="0">
                  <a:moveTo>
                    <a:pt x="0" y="215"/>
                  </a:moveTo>
                  <a:lnTo>
                    <a:pt x="215" y="0"/>
                  </a:lnTo>
                  <a:lnTo>
                    <a:pt x="955" y="743"/>
                  </a:lnTo>
                  <a:lnTo>
                    <a:pt x="526" y="743"/>
                  </a:lnTo>
                  <a:lnTo>
                    <a:pt x="0" y="215"/>
                  </a:lnTo>
                  <a:close/>
                </a:path>
              </a:pathLst>
            </a:custGeom>
            <a:solidFill>
              <a:srgbClr val="D5DB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chemeClr val="dk1"/>
                </a:solidFill>
                <a:latin typeface="Arial"/>
                <a:ea typeface="Arial"/>
                <a:cs typeface="Arial"/>
                <a:sym typeface="Arial"/>
              </a:endParaRPr>
            </a:p>
          </p:txBody>
        </p:sp>
        <p:sp>
          <p:nvSpPr>
            <p:cNvPr id="384" name="Google Shape;384;p19"/>
            <p:cNvSpPr/>
            <p:nvPr/>
          </p:nvSpPr>
          <p:spPr>
            <a:xfrm rot="10800000" flipH="1">
              <a:off x="6149352" y="3569413"/>
              <a:ext cx="1576807" cy="1226771"/>
            </a:xfrm>
            <a:custGeom>
              <a:avLst/>
              <a:gdLst/>
              <a:ahLst/>
              <a:cxnLst/>
              <a:rect l="l" t="t" r="r" b="b"/>
              <a:pathLst>
                <a:path w="955" h="743" extrusionOk="0">
                  <a:moveTo>
                    <a:pt x="0" y="215"/>
                  </a:moveTo>
                  <a:lnTo>
                    <a:pt x="215" y="0"/>
                  </a:lnTo>
                  <a:lnTo>
                    <a:pt x="955" y="743"/>
                  </a:lnTo>
                  <a:lnTo>
                    <a:pt x="526" y="743"/>
                  </a:lnTo>
                  <a:lnTo>
                    <a:pt x="0" y="215"/>
                  </a:lnTo>
                  <a:close/>
                </a:path>
              </a:pathLst>
            </a:custGeom>
            <a:solidFill>
              <a:srgbClr val="ACB8C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chemeClr val="dk1"/>
                </a:solidFill>
                <a:latin typeface="Arial"/>
                <a:ea typeface="Arial"/>
                <a:cs typeface="Arial"/>
                <a:sym typeface="Arial"/>
              </a:endParaRPr>
            </a:p>
          </p:txBody>
        </p:sp>
        <p:sp>
          <p:nvSpPr>
            <p:cNvPr id="385" name="Google Shape;385;p19"/>
            <p:cNvSpPr/>
            <p:nvPr/>
          </p:nvSpPr>
          <p:spPr>
            <a:xfrm>
              <a:off x="6963555" y="2342642"/>
              <a:ext cx="1576807" cy="1226771"/>
            </a:xfrm>
            <a:custGeom>
              <a:avLst/>
              <a:gdLst/>
              <a:ahLst/>
              <a:cxnLst/>
              <a:rect l="l" t="t" r="r" b="b"/>
              <a:pathLst>
                <a:path w="955" h="743" extrusionOk="0">
                  <a:moveTo>
                    <a:pt x="0" y="215"/>
                  </a:moveTo>
                  <a:lnTo>
                    <a:pt x="215" y="0"/>
                  </a:lnTo>
                  <a:lnTo>
                    <a:pt x="955" y="743"/>
                  </a:lnTo>
                  <a:lnTo>
                    <a:pt x="526" y="743"/>
                  </a:lnTo>
                  <a:lnTo>
                    <a:pt x="0" y="215"/>
                  </a:lnTo>
                  <a:close/>
                </a:path>
              </a:pathLst>
            </a:custGeom>
            <a:solidFill>
              <a:srgbClr val="D5DB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chemeClr val="dk1"/>
                </a:solidFill>
                <a:latin typeface="Arial"/>
                <a:ea typeface="Arial"/>
                <a:cs typeface="Arial"/>
                <a:sym typeface="Arial"/>
              </a:endParaRPr>
            </a:p>
          </p:txBody>
        </p:sp>
        <p:sp>
          <p:nvSpPr>
            <p:cNvPr id="386" name="Google Shape;386;p19"/>
            <p:cNvSpPr/>
            <p:nvPr/>
          </p:nvSpPr>
          <p:spPr>
            <a:xfrm rot="10800000" flipH="1">
              <a:off x="6963555" y="3569413"/>
              <a:ext cx="1576807" cy="1226771"/>
            </a:xfrm>
            <a:custGeom>
              <a:avLst/>
              <a:gdLst/>
              <a:ahLst/>
              <a:cxnLst/>
              <a:rect l="l" t="t" r="r" b="b"/>
              <a:pathLst>
                <a:path w="955" h="743" extrusionOk="0">
                  <a:moveTo>
                    <a:pt x="0" y="215"/>
                  </a:moveTo>
                  <a:lnTo>
                    <a:pt x="215" y="0"/>
                  </a:lnTo>
                  <a:lnTo>
                    <a:pt x="955" y="743"/>
                  </a:lnTo>
                  <a:lnTo>
                    <a:pt x="526" y="743"/>
                  </a:lnTo>
                  <a:lnTo>
                    <a:pt x="0" y="215"/>
                  </a:lnTo>
                  <a:close/>
                </a:path>
              </a:pathLst>
            </a:custGeom>
            <a:solidFill>
              <a:srgbClr val="ACB8C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chemeClr val="dk1"/>
                </a:solidFill>
                <a:latin typeface="Arial"/>
                <a:ea typeface="Arial"/>
                <a:cs typeface="Arial"/>
                <a:sym typeface="Arial"/>
              </a:endParaRPr>
            </a:p>
          </p:txBody>
        </p:sp>
        <p:grpSp>
          <p:nvGrpSpPr>
            <p:cNvPr id="387" name="Google Shape;387;p19"/>
            <p:cNvGrpSpPr/>
            <p:nvPr/>
          </p:nvGrpSpPr>
          <p:grpSpPr>
            <a:xfrm>
              <a:off x="5308646" y="2285442"/>
              <a:ext cx="471648" cy="472390"/>
              <a:chOff x="4011823" y="1390650"/>
              <a:chExt cx="1064394" cy="1066068"/>
            </a:xfrm>
          </p:grpSpPr>
          <p:sp>
            <p:nvSpPr>
              <p:cNvPr id="388" name="Google Shape;388;p19"/>
              <p:cNvSpPr/>
              <p:nvPr/>
            </p:nvSpPr>
            <p:spPr>
              <a:xfrm>
                <a:off x="4011823" y="1390650"/>
                <a:ext cx="1064394" cy="1066068"/>
              </a:xfrm>
              <a:prstGeom prst="ellipse">
                <a:avLst/>
              </a:prstGeom>
              <a:solidFill>
                <a:schemeClr val="lt1"/>
              </a:solidFill>
              <a:ln w="57150" cap="flat" cmpd="sng">
                <a:solidFill>
                  <a:schemeClr val="l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89" name="Google Shape;389;p19"/>
              <p:cNvSpPr/>
              <p:nvPr/>
            </p:nvSpPr>
            <p:spPr>
              <a:xfrm>
                <a:off x="4306494" y="1679956"/>
                <a:ext cx="475056" cy="487456"/>
              </a:xfrm>
              <a:custGeom>
                <a:avLst/>
                <a:gdLst/>
                <a:ahLst/>
                <a:cxnLst/>
                <a:rect l="l" t="t" r="r" b="b"/>
                <a:pathLst>
                  <a:path w="5734" h="5892" extrusionOk="0">
                    <a:moveTo>
                      <a:pt x="4313" y="3918"/>
                    </a:moveTo>
                    <a:cubicBezTo>
                      <a:pt x="5096" y="3918"/>
                      <a:pt x="5734" y="3280"/>
                      <a:pt x="5734" y="2497"/>
                    </a:cubicBezTo>
                    <a:cubicBezTo>
                      <a:pt x="5734" y="1713"/>
                      <a:pt x="5096" y="1076"/>
                      <a:pt x="4313" y="1076"/>
                    </a:cubicBezTo>
                    <a:cubicBezTo>
                      <a:pt x="4258" y="1076"/>
                      <a:pt x="4203" y="1079"/>
                      <a:pt x="4149" y="1085"/>
                    </a:cubicBezTo>
                    <a:cubicBezTo>
                      <a:pt x="4084" y="816"/>
                      <a:pt x="3940" y="570"/>
                      <a:pt x="3733" y="378"/>
                    </a:cubicBezTo>
                    <a:cubicBezTo>
                      <a:pt x="3470" y="134"/>
                      <a:pt x="3127" y="0"/>
                      <a:pt x="2768" y="0"/>
                    </a:cubicBezTo>
                    <a:cubicBezTo>
                      <a:pt x="2107" y="0"/>
                      <a:pt x="1544" y="451"/>
                      <a:pt x="1389" y="1076"/>
                    </a:cubicBezTo>
                    <a:cubicBezTo>
                      <a:pt x="620" y="1093"/>
                      <a:pt x="0" y="1724"/>
                      <a:pt x="0" y="2497"/>
                    </a:cubicBezTo>
                    <a:cubicBezTo>
                      <a:pt x="0" y="3281"/>
                      <a:pt x="638" y="3918"/>
                      <a:pt x="1421" y="3918"/>
                    </a:cubicBezTo>
                    <a:lnTo>
                      <a:pt x="2140" y="3918"/>
                    </a:lnTo>
                    <a:lnTo>
                      <a:pt x="2140" y="4472"/>
                    </a:lnTo>
                    <a:lnTo>
                      <a:pt x="1315" y="4472"/>
                    </a:lnTo>
                    <a:cubicBezTo>
                      <a:pt x="1245" y="4345"/>
                      <a:pt x="1109" y="4259"/>
                      <a:pt x="954" y="4259"/>
                    </a:cubicBezTo>
                    <a:cubicBezTo>
                      <a:pt x="726" y="4259"/>
                      <a:pt x="540" y="4444"/>
                      <a:pt x="540" y="4672"/>
                    </a:cubicBezTo>
                    <a:cubicBezTo>
                      <a:pt x="540" y="4900"/>
                      <a:pt x="726" y="5086"/>
                      <a:pt x="954" y="5086"/>
                    </a:cubicBezTo>
                    <a:cubicBezTo>
                      <a:pt x="1109" y="5086"/>
                      <a:pt x="1245" y="4999"/>
                      <a:pt x="1315" y="4872"/>
                    </a:cubicBezTo>
                    <a:lnTo>
                      <a:pt x="2340" y="4872"/>
                    </a:lnTo>
                    <a:cubicBezTo>
                      <a:pt x="2451" y="4872"/>
                      <a:pt x="2540" y="4783"/>
                      <a:pt x="2540" y="4672"/>
                    </a:cubicBezTo>
                    <a:lnTo>
                      <a:pt x="2540" y="3918"/>
                    </a:lnTo>
                    <a:lnTo>
                      <a:pt x="2667" y="3918"/>
                    </a:lnTo>
                    <a:lnTo>
                      <a:pt x="2667" y="5117"/>
                    </a:lnTo>
                    <a:cubicBezTo>
                      <a:pt x="2540" y="5188"/>
                      <a:pt x="2454" y="5323"/>
                      <a:pt x="2454" y="5479"/>
                    </a:cubicBezTo>
                    <a:cubicBezTo>
                      <a:pt x="2454" y="5707"/>
                      <a:pt x="2639" y="5892"/>
                      <a:pt x="2867" y="5892"/>
                    </a:cubicBezTo>
                    <a:cubicBezTo>
                      <a:pt x="3095" y="5892"/>
                      <a:pt x="3280" y="5707"/>
                      <a:pt x="3280" y="5479"/>
                    </a:cubicBezTo>
                    <a:cubicBezTo>
                      <a:pt x="3280" y="5323"/>
                      <a:pt x="3194" y="5188"/>
                      <a:pt x="3067" y="5117"/>
                    </a:cubicBezTo>
                    <a:lnTo>
                      <a:pt x="3067" y="3918"/>
                    </a:lnTo>
                    <a:lnTo>
                      <a:pt x="3194" y="3918"/>
                    </a:lnTo>
                    <a:lnTo>
                      <a:pt x="3194" y="4691"/>
                    </a:lnTo>
                    <a:cubicBezTo>
                      <a:pt x="3194" y="4802"/>
                      <a:pt x="3283" y="4891"/>
                      <a:pt x="3394" y="4891"/>
                    </a:cubicBezTo>
                    <a:lnTo>
                      <a:pt x="4430" y="4891"/>
                    </a:lnTo>
                    <a:cubicBezTo>
                      <a:pt x="4503" y="5008"/>
                      <a:pt x="4633" y="5085"/>
                      <a:pt x="4780" y="5085"/>
                    </a:cubicBezTo>
                    <a:cubicBezTo>
                      <a:pt x="5008" y="5085"/>
                      <a:pt x="5194" y="4900"/>
                      <a:pt x="5194" y="4672"/>
                    </a:cubicBezTo>
                    <a:cubicBezTo>
                      <a:pt x="5194" y="4444"/>
                      <a:pt x="5008" y="4259"/>
                      <a:pt x="4780" y="4259"/>
                    </a:cubicBezTo>
                    <a:cubicBezTo>
                      <a:pt x="4617" y="4259"/>
                      <a:pt x="4476" y="4354"/>
                      <a:pt x="4409" y="4491"/>
                    </a:cubicBezTo>
                    <a:lnTo>
                      <a:pt x="3594" y="4491"/>
                    </a:lnTo>
                    <a:lnTo>
                      <a:pt x="3594" y="3918"/>
                    </a:lnTo>
                    <a:lnTo>
                      <a:pt x="4313" y="3918"/>
                    </a:lnTo>
                    <a:close/>
                  </a:path>
                </a:pathLst>
              </a:custGeom>
              <a:solidFill>
                <a:schemeClr val="accent1"/>
              </a:solidFill>
              <a:ln>
                <a:noFill/>
              </a:ln>
            </p:spPr>
            <p:txBody>
              <a:bodyPr spcFirstLastPara="1" wrap="square" lIns="19025" tIns="19025" rIns="19025" bIns="19025" anchor="ctr" anchorCtr="0">
                <a:noAutofit/>
              </a:bodyPr>
              <a:lstStyle/>
              <a:p>
                <a:pPr marL="0" marR="0" lvl="0" indent="0" algn="l" rtl="0">
                  <a:spcBef>
                    <a:spcPts val="0"/>
                  </a:spcBef>
                  <a:spcAft>
                    <a:spcPts val="0"/>
                  </a:spcAft>
                  <a:buNone/>
                </a:pPr>
                <a:endParaRPr sz="1500">
                  <a:solidFill>
                    <a:srgbClr val="FFFFFF"/>
                  </a:solidFill>
                  <a:latin typeface="Arial"/>
                  <a:ea typeface="Arial"/>
                  <a:cs typeface="Arial"/>
                  <a:sym typeface="Arial"/>
                </a:endParaRPr>
              </a:p>
            </p:txBody>
          </p:sp>
        </p:grpSp>
        <p:grpSp>
          <p:nvGrpSpPr>
            <p:cNvPr id="390" name="Google Shape;390;p19"/>
            <p:cNvGrpSpPr/>
            <p:nvPr/>
          </p:nvGrpSpPr>
          <p:grpSpPr>
            <a:xfrm>
              <a:off x="6096000" y="4380994"/>
              <a:ext cx="471648" cy="472390"/>
              <a:chOff x="4011823" y="1390650"/>
              <a:chExt cx="1064394" cy="1066068"/>
            </a:xfrm>
          </p:grpSpPr>
          <p:sp>
            <p:nvSpPr>
              <p:cNvPr id="391" name="Google Shape;391;p19"/>
              <p:cNvSpPr/>
              <p:nvPr/>
            </p:nvSpPr>
            <p:spPr>
              <a:xfrm>
                <a:off x="4011823" y="1390650"/>
                <a:ext cx="1064394" cy="1066068"/>
              </a:xfrm>
              <a:prstGeom prst="ellipse">
                <a:avLst/>
              </a:prstGeom>
              <a:solidFill>
                <a:schemeClr val="lt1"/>
              </a:solidFill>
              <a:ln w="57150" cap="flat" cmpd="sng">
                <a:solidFill>
                  <a:schemeClr val="l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92" name="Google Shape;392;p19"/>
              <p:cNvSpPr/>
              <p:nvPr/>
            </p:nvSpPr>
            <p:spPr>
              <a:xfrm>
                <a:off x="4306494" y="1679956"/>
                <a:ext cx="475056" cy="487456"/>
              </a:xfrm>
              <a:custGeom>
                <a:avLst/>
                <a:gdLst/>
                <a:ahLst/>
                <a:cxnLst/>
                <a:rect l="l" t="t" r="r" b="b"/>
                <a:pathLst>
                  <a:path w="5734" h="5892" extrusionOk="0">
                    <a:moveTo>
                      <a:pt x="4313" y="3918"/>
                    </a:moveTo>
                    <a:cubicBezTo>
                      <a:pt x="5096" y="3918"/>
                      <a:pt x="5734" y="3280"/>
                      <a:pt x="5734" y="2497"/>
                    </a:cubicBezTo>
                    <a:cubicBezTo>
                      <a:pt x="5734" y="1713"/>
                      <a:pt x="5096" y="1076"/>
                      <a:pt x="4313" y="1076"/>
                    </a:cubicBezTo>
                    <a:cubicBezTo>
                      <a:pt x="4258" y="1076"/>
                      <a:pt x="4203" y="1079"/>
                      <a:pt x="4149" y="1085"/>
                    </a:cubicBezTo>
                    <a:cubicBezTo>
                      <a:pt x="4084" y="816"/>
                      <a:pt x="3940" y="570"/>
                      <a:pt x="3733" y="378"/>
                    </a:cubicBezTo>
                    <a:cubicBezTo>
                      <a:pt x="3470" y="134"/>
                      <a:pt x="3127" y="0"/>
                      <a:pt x="2768" y="0"/>
                    </a:cubicBezTo>
                    <a:cubicBezTo>
                      <a:pt x="2107" y="0"/>
                      <a:pt x="1544" y="451"/>
                      <a:pt x="1389" y="1076"/>
                    </a:cubicBezTo>
                    <a:cubicBezTo>
                      <a:pt x="620" y="1093"/>
                      <a:pt x="0" y="1724"/>
                      <a:pt x="0" y="2497"/>
                    </a:cubicBezTo>
                    <a:cubicBezTo>
                      <a:pt x="0" y="3281"/>
                      <a:pt x="638" y="3918"/>
                      <a:pt x="1421" y="3918"/>
                    </a:cubicBezTo>
                    <a:lnTo>
                      <a:pt x="2140" y="3918"/>
                    </a:lnTo>
                    <a:lnTo>
                      <a:pt x="2140" y="4472"/>
                    </a:lnTo>
                    <a:lnTo>
                      <a:pt x="1315" y="4472"/>
                    </a:lnTo>
                    <a:cubicBezTo>
                      <a:pt x="1245" y="4345"/>
                      <a:pt x="1109" y="4259"/>
                      <a:pt x="954" y="4259"/>
                    </a:cubicBezTo>
                    <a:cubicBezTo>
                      <a:pt x="726" y="4259"/>
                      <a:pt x="540" y="4444"/>
                      <a:pt x="540" y="4672"/>
                    </a:cubicBezTo>
                    <a:cubicBezTo>
                      <a:pt x="540" y="4900"/>
                      <a:pt x="726" y="5086"/>
                      <a:pt x="954" y="5086"/>
                    </a:cubicBezTo>
                    <a:cubicBezTo>
                      <a:pt x="1109" y="5086"/>
                      <a:pt x="1245" y="4999"/>
                      <a:pt x="1315" y="4872"/>
                    </a:cubicBezTo>
                    <a:lnTo>
                      <a:pt x="2340" y="4872"/>
                    </a:lnTo>
                    <a:cubicBezTo>
                      <a:pt x="2451" y="4872"/>
                      <a:pt x="2540" y="4783"/>
                      <a:pt x="2540" y="4672"/>
                    </a:cubicBezTo>
                    <a:lnTo>
                      <a:pt x="2540" y="3918"/>
                    </a:lnTo>
                    <a:lnTo>
                      <a:pt x="2667" y="3918"/>
                    </a:lnTo>
                    <a:lnTo>
                      <a:pt x="2667" y="5117"/>
                    </a:lnTo>
                    <a:cubicBezTo>
                      <a:pt x="2540" y="5188"/>
                      <a:pt x="2454" y="5323"/>
                      <a:pt x="2454" y="5479"/>
                    </a:cubicBezTo>
                    <a:cubicBezTo>
                      <a:pt x="2454" y="5707"/>
                      <a:pt x="2639" y="5892"/>
                      <a:pt x="2867" y="5892"/>
                    </a:cubicBezTo>
                    <a:cubicBezTo>
                      <a:pt x="3095" y="5892"/>
                      <a:pt x="3280" y="5707"/>
                      <a:pt x="3280" y="5479"/>
                    </a:cubicBezTo>
                    <a:cubicBezTo>
                      <a:pt x="3280" y="5323"/>
                      <a:pt x="3194" y="5188"/>
                      <a:pt x="3067" y="5117"/>
                    </a:cubicBezTo>
                    <a:lnTo>
                      <a:pt x="3067" y="3918"/>
                    </a:lnTo>
                    <a:lnTo>
                      <a:pt x="3194" y="3918"/>
                    </a:lnTo>
                    <a:lnTo>
                      <a:pt x="3194" y="4691"/>
                    </a:lnTo>
                    <a:cubicBezTo>
                      <a:pt x="3194" y="4802"/>
                      <a:pt x="3283" y="4891"/>
                      <a:pt x="3394" y="4891"/>
                    </a:cubicBezTo>
                    <a:lnTo>
                      <a:pt x="4430" y="4891"/>
                    </a:lnTo>
                    <a:cubicBezTo>
                      <a:pt x="4503" y="5008"/>
                      <a:pt x="4633" y="5085"/>
                      <a:pt x="4780" y="5085"/>
                    </a:cubicBezTo>
                    <a:cubicBezTo>
                      <a:pt x="5008" y="5085"/>
                      <a:pt x="5194" y="4900"/>
                      <a:pt x="5194" y="4672"/>
                    </a:cubicBezTo>
                    <a:cubicBezTo>
                      <a:pt x="5194" y="4444"/>
                      <a:pt x="5008" y="4259"/>
                      <a:pt x="4780" y="4259"/>
                    </a:cubicBezTo>
                    <a:cubicBezTo>
                      <a:pt x="4617" y="4259"/>
                      <a:pt x="4476" y="4354"/>
                      <a:pt x="4409" y="4491"/>
                    </a:cubicBezTo>
                    <a:lnTo>
                      <a:pt x="3594" y="4491"/>
                    </a:lnTo>
                    <a:lnTo>
                      <a:pt x="3594" y="3918"/>
                    </a:lnTo>
                    <a:lnTo>
                      <a:pt x="4313" y="3918"/>
                    </a:lnTo>
                    <a:close/>
                  </a:path>
                </a:pathLst>
              </a:custGeom>
              <a:solidFill>
                <a:schemeClr val="accent1"/>
              </a:solidFill>
              <a:ln>
                <a:noFill/>
              </a:ln>
            </p:spPr>
            <p:txBody>
              <a:bodyPr spcFirstLastPara="1" wrap="square" lIns="19025" tIns="19025" rIns="19025" bIns="19025" anchor="ctr" anchorCtr="0">
                <a:noAutofit/>
              </a:bodyPr>
              <a:lstStyle/>
              <a:p>
                <a:pPr marL="0" marR="0" lvl="0" indent="0" algn="l" rtl="0">
                  <a:spcBef>
                    <a:spcPts val="0"/>
                  </a:spcBef>
                  <a:spcAft>
                    <a:spcPts val="0"/>
                  </a:spcAft>
                  <a:buNone/>
                </a:pPr>
                <a:endParaRPr sz="1500">
                  <a:solidFill>
                    <a:srgbClr val="FFFFFF"/>
                  </a:solidFill>
                  <a:latin typeface="Arial"/>
                  <a:ea typeface="Arial"/>
                  <a:cs typeface="Arial"/>
                  <a:sym typeface="Arial"/>
                </a:endParaRPr>
              </a:p>
            </p:txBody>
          </p:sp>
        </p:grpSp>
        <p:grpSp>
          <p:nvGrpSpPr>
            <p:cNvPr id="393" name="Google Shape;393;p19"/>
            <p:cNvGrpSpPr/>
            <p:nvPr/>
          </p:nvGrpSpPr>
          <p:grpSpPr>
            <a:xfrm>
              <a:off x="6904955" y="2285442"/>
              <a:ext cx="471648" cy="472390"/>
              <a:chOff x="4011823" y="1390650"/>
              <a:chExt cx="1064394" cy="1066068"/>
            </a:xfrm>
          </p:grpSpPr>
          <p:sp>
            <p:nvSpPr>
              <p:cNvPr id="394" name="Google Shape;394;p19"/>
              <p:cNvSpPr/>
              <p:nvPr/>
            </p:nvSpPr>
            <p:spPr>
              <a:xfrm>
                <a:off x="4011823" y="1390650"/>
                <a:ext cx="1064394" cy="1066068"/>
              </a:xfrm>
              <a:prstGeom prst="ellipse">
                <a:avLst/>
              </a:prstGeom>
              <a:solidFill>
                <a:schemeClr val="lt1"/>
              </a:solidFill>
              <a:ln w="57150" cap="flat" cmpd="sng">
                <a:solidFill>
                  <a:schemeClr val="l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95" name="Google Shape;395;p19"/>
              <p:cNvSpPr/>
              <p:nvPr/>
            </p:nvSpPr>
            <p:spPr>
              <a:xfrm>
                <a:off x="4306494" y="1679956"/>
                <a:ext cx="475056" cy="487456"/>
              </a:xfrm>
              <a:custGeom>
                <a:avLst/>
                <a:gdLst/>
                <a:ahLst/>
                <a:cxnLst/>
                <a:rect l="l" t="t" r="r" b="b"/>
                <a:pathLst>
                  <a:path w="5734" h="5892" extrusionOk="0">
                    <a:moveTo>
                      <a:pt x="4313" y="3918"/>
                    </a:moveTo>
                    <a:cubicBezTo>
                      <a:pt x="5096" y="3918"/>
                      <a:pt x="5734" y="3280"/>
                      <a:pt x="5734" y="2497"/>
                    </a:cubicBezTo>
                    <a:cubicBezTo>
                      <a:pt x="5734" y="1713"/>
                      <a:pt x="5096" y="1076"/>
                      <a:pt x="4313" y="1076"/>
                    </a:cubicBezTo>
                    <a:cubicBezTo>
                      <a:pt x="4258" y="1076"/>
                      <a:pt x="4203" y="1079"/>
                      <a:pt x="4149" y="1085"/>
                    </a:cubicBezTo>
                    <a:cubicBezTo>
                      <a:pt x="4084" y="816"/>
                      <a:pt x="3940" y="570"/>
                      <a:pt x="3733" y="378"/>
                    </a:cubicBezTo>
                    <a:cubicBezTo>
                      <a:pt x="3470" y="134"/>
                      <a:pt x="3127" y="0"/>
                      <a:pt x="2768" y="0"/>
                    </a:cubicBezTo>
                    <a:cubicBezTo>
                      <a:pt x="2107" y="0"/>
                      <a:pt x="1544" y="451"/>
                      <a:pt x="1389" y="1076"/>
                    </a:cubicBezTo>
                    <a:cubicBezTo>
                      <a:pt x="620" y="1093"/>
                      <a:pt x="0" y="1724"/>
                      <a:pt x="0" y="2497"/>
                    </a:cubicBezTo>
                    <a:cubicBezTo>
                      <a:pt x="0" y="3281"/>
                      <a:pt x="638" y="3918"/>
                      <a:pt x="1421" y="3918"/>
                    </a:cubicBezTo>
                    <a:lnTo>
                      <a:pt x="2140" y="3918"/>
                    </a:lnTo>
                    <a:lnTo>
                      <a:pt x="2140" y="4472"/>
                    </a:lnTo>
                    <a:lnTo>
                      <a:pt x="1315" y="4472"/>
                    </a:lnTo>
                    <a:cubicBezTo>
                      <a:pt x="1245" y="4345"/>
                      <a:pt x="1109" y="4259"/>
                      <a:pt x="954" y="4259"/>
                    </a:cubicBezTo>
                    <a:cubicBezTo>
                      <a:pt x="726" y="4259"/>
                      <a:pt x="540" y="4444"/>
                      <a:pt x="540" y="4672"/>
                    </a:cubicBezTo>
                    <a:cubicBezTo>
                      <a:pt x="540" y="4900"/>
                      <a:pt x="726" y="5086"/>
                      <a:pt x="954" y="5086"/>
                    </a:cubicBezTo>
                    <a:cubicBezTo>
                      <a:pt x="1109" y="5086"/>
                      <a:pt x="1245" y="4999"/>
                      <a:pt x="1315" y="4872"/>
                    </a:cubicBezTo>
                    <a:lnTo>
                      <a:pt x="2340" y="4872"/>
                    </a:lnTo>
                    <a:cubicBezTo>
                      <a:pt x="2451" y="4872"/>
                      <a:pt x="2540" y="4783"/>
                      <a:pt x="2540" y="4672"/>
                    </a:cubicBezTo>
                    <a:lnTo>
                      <a:pt x="2540" y="3918"/>
                    </a:lnTo>
                    <a:lnTo>
                      <a:pt x="2667" y="3918"/>
                    </a:lnTo>
                    <a:lnTo>
                      <a:pt x="2667" y="5117"/>
                    </a:lnTo>
                    <a:cubicBezTo>
                      <a:pt x="2540" y="5188"/>
                      <a:pt x="2454" y="5323"/>
                      <a:pt x="2454" y="5479"/>
                    </a:cubicBezTo>
                    <a:cubicBezTo>
                      <a:pt x="2454" y="5707"/>
                      <a:pt x="2639" y="5892"/>
                      <a:pt x="2867" y="5892"/>
                    </a:cubicBezTo>
                    <a:cubicBezTo>
                      <a:pt x="3095" y="5892"/>
                      <a:pt x="3280" y="5707"/>
                      <a:pt x="3280" y="5479"/>
                    </a:cubicBezTo>
                    <a:cubicBezTo>
                      <a:pt x="3280" y="5323"/>
                      <a:pt x="3194" y="5188"/>
                      <a:pt x="3067" y="5117"/>
                    </a:cubicBezTo>
                    <a:lnTo>
                      <a:pt x="3067" y="3918"/>
                    </a:lnTo>
                    <a:lnTo>
                      <a:pt x="3194" y="3918"/>
                    </a:lnTo>
                    <a:lnTo>
                      <a:pt x="3194" y="4691"/>
                    </a:lnTo>
                    <a:cubicBezTo>
                      <a:pt x="3194" y="4802"/>
                      <a:pt x="3283" y="4891"/>
                      <a:pt x="3394" y="4891"/>
                    </a:cubicBezTo>
                    <a:lnTo>
                      <a:pt x="4430" y="4891"/>
                    </a:lnTo>
                    <a:cubicBezTo>
                      <a:pt x="4503" y="5008"/>
                      <a:pt x="4633" y="5085"/>
                      <a:pt x="4780" y="5085"/>
                    </a:cubicBezTo>
                    <a:cubicBezTo>
                      <a:pt x="5008" y="5085"/>
                      <a:pt x="5194" y="4900"/>
                      <a:pt x="5194" y="4672"/>
                    </a:cubicBezTo>
                    <a:cubicBezTo>
                      <a:pt x="5194" y="4444"/>
                      <a:pt x="5008" y="4259"/>
                      <a:pt x="4780" y="4259"/>
                    </a:cubicBezTo>
                    <a:cubicBezTo>
                      <a:pt x="4617" y="4259"/>
                      <a:pt x="4476" y="4354"/>
                      <a:pt x="4409" y="4491"/>
                    </a:cubicBezTo>
                    <a:lnTo>
                      <a:pt x="3594" y="4491"/>
                    </a:lnTo>
                    <a:lnTo>
                      <a:pt x="3594" y="3918"/>
                    </a:lnTo>
                    <a:lnTo>
                      <a:pt x="4313" y="3918"/>
                    </a:lnTo>
                    <a:close/>
                  </a:path>
                </a:pathLst>
              </a:custGeom>
              <a:solidFill>
                <a:schemeClr val="accent1"/>
              </a:solidFill>
              <a:ln>
                <a:noFill/>
              </a:ln>
            </p:spPr>
            <p:txBody>
              <a:bodyPr spcFirstLastPara="1" wrap="square" lIns="19025" tIns="19025" rIns="19025" bIns="19025" anchor="ctr" anchorCtr="0">
                <a:noAutofit/>
              </a:bodyPr>
              <a:lstStyle/>
              <a:p>
                <a:pPr marL="0" marR="0" lvl="0" indent="0" algn="l" rtl="0">
                  <a:spcBef>
                    <a:spcPts val="0"/>
                  </a:spcBef>
                  <a:spcAft>
                    <a:spcPts val="0"/>
                  </a:spcAft>
                  <a:buNone/>
                </a:pPr>
                <a:endParaRPr sz="1500">
                  <a:solidFill>
                    <a:srgbClr val="FFFFFF"/>
                  </a:solidFill>
                  <a:latin typeface="Arial"/>
                  <a:ea typeface="Arial"/>
                  <a:cs typeface="Arial"/>
                  <a:sym typeface="Arial"/>
                </a:endParaRPr>
              </a:p>
            </p:txBody>
          </p:sp>
        </p:grpSp>
        <p:sp>
          <p:nvSpPr>
            <p:cNvPr id="396" name="Google Shape;396;p19"/>
            <p:cNvSpPr/>
            <p:nvPr/>
          </p:nvSpPr>
          <p:spPr>
            <a:xfrm>
              <a:off x="4421522" y="3201487"/>
              <a:ext cx="906344" cy="735852"/>
            </a:xfrm>
            <a:custGeom>
              <a:avLst/>
              <a:gdLst/>
              <a:ahLst/>
              <a:cxnLst/>
              <a:rect l="l" t="t" r="r" b="b"/>
              <a:pathLst>
                <a:path w="412" h="335" extrusionOk="0">
                  <a:moveTo>
                    <a:pt x="331" y="20"/>
                  </a:moveTo>
                  <a:cubicBezTo>
                    <a:pt x="331" y="8"/>
                    <a:pt x="330" y="0"/>
                    <a:pt x="330" y="0"/>
                  </a:cubicBezTo>
                  <a:lnTo>
                    <a:pt x="207" y="0"/>
                  </a:lnTo>
                  <a:lnTo>
                    <a:pt x="207" y="0"/>
                  </a:lnTo>
                  <a:lnTo>
                    <a:pt x="206" y="0"/>
                  </a:lnTo>
                  <a:lnTo>
                    <a:pt x="206" y="0"/>
                  </a:lnTo>
                  <a:lnTo>
                    <a:pt x="206" y="0"/>
                  </a:lnTo>
                  <a:lnTo>
                    <a:pt x="82" y="0"/>
                  </a:lnTo>
                  <a:cubicBezTo>
                    <a:pt x="82" y="0"/>
                    <a:pt x="82" y="8"/>
                    <a:pt x="82" y="20"/>
                  </a:cubicBezTo>
                  <a:lnTo>
                    <a:pt x="0" y="20"/>
                  </a:lnTo>
                  <a:lnTo>
                    <a:pt x="0" y="34"/>
                  </a:lnTo>
                  <a:cubicBezTo>
                    <a:pt x="0" y="37"/>
                    <a:pt x="1" y="110"/>
                    <a:pt x="45" y="149"/>
                  </a:cubicBezTo>
                  <a:cubicBezTo>
                    <a:pt x="64" y="166"/>
                    <a:pt x="87" y="174"/>
                    <a:pt x="115" y="174"/>
                  </a:cubicBezTo>
                  <a:cubicBezTo>
                    <a:pt x="119" y="174"/>
                    <a:pt x="123" y="174"/>
                    <a:pt x="128" y="174"/>
                  </a:cubicBezTo>
                  <a:cubicBezTo>
                    <a:pt x="143" y="195"/>
                    <a:pt x="161" y="210"/>
                    <a:pt x="182" y="218"/>
                  </a:cubicBezTo>
                  <a:lnTo>
                    <a:pt x="182" y="277"/>
                  </a:lnTo>
                  <a:lnTo>
                    <a:pt x="122" y="277"/>
                  </a:lnTo>
                  <a:lnTo>
                    <a:pt x="122" y="314"/>
                  </a:lnTo>
                  <a:lnTo>
                    <a:pt x="102" y="314"/>
                  </a:lnTo>
                  <a:lnTo>
                    <a:pt x="102" y="335"/>
                  </a:lnTo>
                  <a:lnTo>
                    <a:pt x="206" y="335"/>
                  </a:lnTo>
                  <a:lnTo>
                    <a:pt x="207" y="335"/>
                  </a:lnTo>
                  <a:lnTo>
                    <a:pt x="310" y="335"/>
                  </a:lnTo>
                  <a:lnTo>
                    <a:pt x="310" y="314"/>
                  </a:lnTo>
                  <a:lnTo>
                    <a:pt x="290" y="314"/>
                  </a:lnTo>
                  <a:lnTo>
                    <a:pt x="290" y="277"/>
                  </a:lnTo>
                  <a:lnTo>
                    <a:pt x="231" y="277"/>
                  </a:lnTo>
                  <a:lnTo>
                    <a:pt x="231" y="218"/>
                  </a:lnTo>
                  <a:cubicBezTo>
                    <a:pt x="251" y="210"/>
                    <a:pt x="269" y="195"/>
                    <a:pt x="285" y="174"/>
                  </a:cubicBezTo>
                  <a:cubicBezTo>
                    <a:pt x="289" y="174"/>
                    <a:pt x="293" y="174"/>
                    <a:pt x="297" y="174"/>
                  </a:cubicBezTo>
                  <a:cubicBezTo>
                    <a:pt x="325" y="174"/>
                    <a:pt x="348" y="166"/>
                    <a:pt x="367" y="149"/>
                  </a:cubicBezTo>
                  <a:cubicBezTo>
                    <a:pt x="412" y="110"/>
                    <a:pt x="412" y="37"/>
                    <a:pt x="412" y="34"/>
                  </a:cubicBezTo>
                  <a:lnTo>
                    <a:pt x="412" y="20"/>
                  </a:lnTo>
                  <a:lnTo>
                    <a:pt x="331" y="20"/>
                  </a:lnTo>
                  <a:close/>
                  <a:moveTo>
                    <a:pt x="63" y="129"/>
                  </a:moveTo>
                  <a:cubicBezTo>
                    <a:pt x="38" y="107"/>
                    <a:pt x="30" y="68"/>
                    <a:pt x="28" y="47"/>
                  </a:cubicBezTo>
                  <a:lnTo>
                    <a:pt x="83" y="47"/>
                  </a:lnTo>
                  <a:cubicBezTo>
                    <a:pt x="86" y="73"/>
                    <a:pt x="91" y="105"/>
                    <a:pt x="104" y="132"/>
                  </a:cubicBezTo>
                  <a:cubicBezTo>
                    <a:pt x="106" y="138"/>
                    <a:pt x="109" y="142"/>
                    <a:pt x="111" y="147"/>
                  </a:cubicBezTo>
                  <a:cubicBezTo>
                    <a:pt x="92" y="146"/>
                    <a:pt x="76" y="140"/>
                    <a:pt x="63" y="129"/>
                  </a:cubicBezTo>
                  <a:close/>
                  <a:moveTo>
                    <a:pt x="349" y="129"/>
                  </a:moveTo>
                  <a:cubicBezTo>
                    <a:pt x="336" y="141"/>
                    <a:pt x="320" y="146"/>
                    <a:pt x="301" y="147"/>
                  </a:cubicBezTo>
                  <a:cubicBezTo>
                    <a:pt x="304" y="142"/>
                    <a:pt x="306" y="138"/>
                    <a:pt x="308" y="132"/>
                  </a:cubicBezTo>
                  <a:cubicBezTo>
                    <a:pt x="321" y="105"/>
                    <a:pt x="327" y="73"/>
                    <a:pt x="329" y="47"/>
                  </a:cubicBezTo>
                  <a:lnTo>
                    <a:pt x="384" y="47"/>
                  </a:lnTo>
                  <a:cubicBezTo>
                    <a:pt x="382" y="68"/>
                    <a:pt x="375" y="107"/>
                    <a:pt x="349" y="129"/>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97" name="Google Shape;397;p19"/>
            <p:cNvSpPr txBox="1"/>
            <p:nvPr/>
          </p:nvSpPr>
          <p:spPr>
            <a:xfrm>
              <a:off x="670299" y="2987194"/>
              <a:ext cx="2929738" cy="441805"/>
            </a:xfrm>
            <a:prstGeom prst="rect">
              <a:avLst/>
            </a:prstGeom>
            <a:noFill/>
            <a:ln>
              <a:noFill/>
            </a:ln>
          </p:spPr>
          <p:txBody>
            <a:bodyPr spcFirstLastPara="1" wrap="square" lIns="90000" tIns="46800" rIns="90000" bIns="46800" anchor="b" anchorCtr="0">
              <a:noAutofit/>
            </a:bodyPr>
            <a:lstStyle/>
            <a:p>
              <a:pPr marL="0" marR="0" lvl="0" indent="0" algn="l" rtl="0">
                <a:lnSpc>
                  <a:spcPct val="100000"/>
                </a:lnSpc>
                <a:spcBef>
                  <a:spcPts val="0"/>
                </a:spcBef>
                <a:spcAft>
                  <a:spcPts val="0"/>
                </a:spcAft>
                <a:buNone/>
              </a:pPr>
              <a:r>
                <a:rPr lang="en-US" sz="2000" b="1">
                  <a:solidFill>
                    <a:schemeClr val="dk1"/>
                  </a:solidFill>
                </a:rPr>
                <a:t>IBM Watson AI</a:t>
              </a:r>
              <a:endParaRPr/>
            </a:p>
          </p:txBody>
        </p:sp>
        <p:sp>
          <p:nvSpPr>
            <p:cNvPr id="398" name="Google Shape;398;p19"/>
            <p:cNvSpPr/>
            <p:nvPr/>
          </p:nvSpPr>
          <p:spPr>
            <a:xfrm>
              <a:off x="670300" y="3429000"/>
              <a:ext cx="2929800" cy="1751100"/>
            </a:xfrm>
            <a:prstGeom prst="rect">
              <a:avLst/>
            </a:prstGeom>
            <a:noFill/>
            <a:ln>
              <a:noFill/>
            </a:ln>
          </p:spPr>
          <p:txBody>
            <a:bodyPr spcFirstLastPara="1" wrap="square" lIns="90000" tIns="46800" rIns="90000" bIns="46800" anchor="t" anchorCtr="0">
              <a:noAutofit/>
            </a:bodyPr>
            <a:lstStyle/>
            <a:p>
              <a:pPr marL="457200" lvl="0" indent="-317500" algn="l" rtl="0">
                <a:spcBef>
                  <a:spcPts val="0"/>
                </a:spcBef>
                <a:spcAft>
                  <a:spcPts val="0"/>
                </a:spcAft>
                <a:buSzPts val="1400"/>
                <a:buChar char="•"/>
              </a:pPr>
              <a:r>
                <a:rPr lang="en-US"/>
                <a:t>AI combined with question answering (QA) computing system</a:t>
              </a:r>
              <a:endParaRPr/>
            </a:p>
            <a:p>
              <a:pPr marL="457200" lvl="0" indent="-317500" algn="l" rtl="0">
                <a:spcBef>
                  <a:spcPts val="0"/>
                </a:spcBef>
                <a:spcAft>
                  <a:spcPts val="0"/>
                </a:spcAft>
                <a:buSzPts val="1400"/>
                <a:buChar char="•"/>
              </a:pPr>
              <a:r>
                <a:rPr lang="en-US"/>
                <a:t>Advanced natural language processing, information retrieval, knowledge representation, automated reasoning, and machine learning</a:t>
              </a:r>
              <a:endParaRPr/>
            </a:p>
          </p:txBody>
        </p:sp>
        <p:sp>
          <p:nvSpPr>
            <p:cNvPr id="399" name="Google Shape;399;p19"/>
            <p:cNvSpPr txBox="1"/>
            <p:nvPr/>
          </p:nvSpPr>
          <p:spPr>
            <a:xfrm>
              <a:off x="8398072" y="3113337"/>
              <a:ext cx="2191500" cy="472500"/>
            </a:xfrm>
            <a:prstGeom prst="rect">
              <a:avLst/>
            </a:prstGeom>
            <a:noFill/>
            <a:ln>
              <a:noFill/>
            </a:ln>
          </p:spPr>
          <p:txBody>
            <a:bodyPr spcFirstLastPara="1" wrap="square" lIns="90000" tIns="46800" rIns="90000" bIns="46800" anchor="b" anchorCtr="0">
              <a:noAutofit/>
            </a:bodyPr>
            <a:lstStyle/>
            <a:p>
              <a:pPr marL="0" marR="0" lvl="0" indent="0" algn="r" rtl="0">
                <a:lnSpc>
                  <a:spcPct val="100000"/>
                </a:lnSpc>
                <a:spcBef>
                  <a:spcPts val="0"/>
                </a:spcBef>
                <a:spcAft>
                  <a:spcPts val="0"/>
                </a:spcAft>
                <a:buNone/>
              </a:pPr>
              <a:r>
                <a:rPr lang="en-US" sz="2000" b="1">
                  <a:solidFill>
                    <a:schemeClr val="dk1"/>
                  </a:solidFill>
                </a:rPr>
                <a:t>Amazon Alexa </a:t>
              </a:r>
              <a:endParaRPr/>
            </a:p>
          </p:txBody>
        </p:sp>
        <p:sp>
          <p:nvSpPr>
            <p:cNvPr id="400" name="Google Shape;400;p19"/>
            <p:cNvSpPr/>
            <p:nvPr/>
          </p:nvSpPr>
          <p:spPr>
            <a:xfrm>
              <a:off x="8540338" y="3429425"/>
              <a:ext cx="2986800" cy="1061400"/>
            </a:xfrm>
            <a:prstGeom prst="rect">
              <a:avLst/>
            </a:prstGeom>
            <a:noFill/>
            <a:ln>
              <a:noFill/>
            </a:ln>
          </p:spPr>
          <p:txBody>
            <a:bodyPr spcFirstLastPara="1" wrap="square" lIns="90000" tIns="46800" rIns="90000" bIns="46800" anchor="t" anchorCtr="0">
              <a:noAutofit/>
            </a:bodyPr>
            <a:lstStyle/>
            <a:p>
              <a:pPr marL="457200" marR="0" lvl="0" indent="0" algn="ctr" rtl="0">
                <a:lnSpc>
                  <a:spcPct val="150000"/>
                </a:lnSpc>
                <a:spcBef>
                  <a:spcPts val="0"/>
                </a:spcBef>
                <a:spcAft>
                  <a:spcPts val="0"/>
                </a:spcAft>
                <a:buNone/>
              </a:pPr>
              <a:endParaRPr/>
            </a:p>
          </p:txBody>
        </p:sp>
        <p:grpSp>
          <p:nvGrpSpPr>
            <p:cNvPr id="401" name="Google Shape;401;p19"/>
            <p:cNvGrpSpPr/>
            <p:nvPr/>
          </p:nvGrpSpPr>
          <p:grpSpPr>
            <a:xfrm>
              <a:off x="3193684" y="1237897"/>
              <a:ext cx="2514306" cy="1101553"/>
              <a:chOff x="611925" y="4425289"/>
              <a:chExt cx="1275900" cy="1101553"/>
            </a:xfrm>
          </p:grpSpPr>
          <p:sp>
            <p:nvSpPr>
              <p:cNvPr id="402" name="Google Shape;402;p19"/>
              <p:cNvSpPr txBox="1"/>
              <p:nvPr/>
            </p:nvSpPr>
            <p:spPr>
              <a:xfrm>
                <a:off x="666932" y="4425289"/>
                <a:ext cx="1112098" cy="441805"/>
              </a:xfrm>
              <a:prstGeom prst="rect">
                <a:avLst/>
              </a:prstGeom>
              <a:noFill/>
              <a:ln>
                <a:noFill/>
              </a:ln>
            </p:spPr>
            <p:txBody>
              <a:bodyPr spcFirstLastPara="1" wrap="square" lIns="90000" tIns="46800" rIns="90000" bIns="46800" anchor="b" anchorCtr="0">
                <a:noAutofit/>
              </a:bodyPr>
              <a:lstStyle/>
              <a:p>
                <a:pPr marL="0" marR="0" lvl="0" indent="0" algn="l" rtl="0">
                  <a:lnSpc>
                    <a:spcPct val="100000"/>
                  </a:lnSpc>
                  <a:spcBef>
                    <a:spcPts val="0"/>
                  </a:spcBef>
                  <a:spcAft>
                    <a:spcPts val="0"/>
                  </a:spcAft>
                  <a:buNone/>
                </a:pPr>
                <a:r>
                  <a:rPr lang="en-US" sz="2000" b="1">
                    <a:solidFill>
                      <a:schemeClr val="dk1"/>
                    </a:solidFill>
                  </a:rPr>
                  <a:t>Aylien</a:t>
                </a:r>
                <a:endParaRPr/>
              </a:p>
            </p:txBody>
          </p:sp>
          <p:sp>
            <p:nvSpPr>
              <p:cNvPr id="403" name="Google Shape;403;p19"/>
              <p:cNvSpPr/>
              <p:nvPr/>
            </p:nvSpPr>
            <p:spPr>
              <a:xfrm>
                <a:off x="611925" y="4863842"/>
                <a:ext cx="1275900" cy="663000"/>
              </a:xfrm>
              <a:prstGeom prst="rect">
                <a:avLst/>
              </a:prstGeom>
              <a:noFill/>
              <a:ln>
                <a:noFill/>
              </a:ln>
            </p:spPr>
            <p:txBody>
              <a:bodyPr spcFirstLastPara="1" wrap="square" lIns="90000" tIns="46800" rIns="90000" bIns="46800" anchor="t" anchorCtr="0">
                <a:noAutofit/>
              </a:bodyPr>
              <a:lstStyle/>
              <a:p>
                <a:pPr marL="457200" lvl="0" indent="-317500" algn="l" rtl="0">
                  <a:spcBef>
                    <a:spcPts val="0"/>
                  </a:spcBef>
                  <a:spcAft>
                    <a:spcPts val="0"/>
                  </a:spcAft>
                  <a:buSzPts val="1400"/>
                  <a:buChar char="•"/>
                </a:pPr>
                <a:r>
                  <a:rPr lang="en-US"/>
                  <a:t>Text Analysis API</a:t>
                </a:r>
                <a:endParaRPr/>
              </a:p>
              <a:p>
                <a:pPr marL="457200" lvl="0" indent="-317500" algn="l" rtl="0">
                  <a:spcBef>
                    <a:spcPts val="0"/>
                  </a:spcBef>
                  <a:spcAft>
                    <a:spcPts val="0"/>
                  </a:spcAft>
                  <a:buSzPts val="1400"/>
                  <a:buChar char="•"/>
                </a:pPr>
                <a:r>
                  <a:rPr lang="en-US"/>
                  <a:t>AI on Textual Context</a:t>
                </a:r>
                <a:endParaRPr/>
              </a:p>
            </p:txBody>
          </p:sp>
        </p:grpSp>
        <p:grpSp>
          <p:nvGrpSpPr>
            <p:cNvPr id="404" name="Google Shape;404;p19"/>
            <p:cNvGrpSpPr/>
            <p:nvPr/>
          </p:nvGrpSpPr>
          <p:grpSpPr>
            <a:xfrm>
              <a:off x="7322559" y="1237897"/>
              <a:ext cx="2666832" cy="1268003"/>
              <a:chOff x="666927" y="4425289"/>
              <a:chExt cx="1353300" cy="1268003"/>
            </a:xfrm>
          </p:grpSpPr>
          <p:sp>
            <p:nvSpPr>
              <p:cNvPr id="405" name="Google Shape;405;p19"/>
              <p:cNvSpPr txBox="1"/>
              <p:nvPr/>
            </p:nvSpPr>
            <p:spPr>
              <a:xfrm>
                <a:off x="666932" y="4425289"/>
                <a:ext cx="1112098" cy="441805"/>
              </a:xfrm>
              <a:prstGeom prst="rect">
                <a:avLst/>
              </a:prstGeom>
              <a:noFill/>
              <a:ln>
                <a:noFill/>
              </a:ln>
            </p:spPr>
            <p:txBody>
              <a:bodyPr spcFirstLastPara="1" wrap="square" lIns="90000" tIns="46800" rIns="90000" bIns="46800" anchor="b" anchorCtr="0">
                <a:noAutofit/>
              </a:bodyPr>
              <a:lstStyle/>
              <a:p>
                <a:pPr marL="0" marR="0" lvl="0" indent="0" algn="l" rtl="0">
                  <a:lnSpc>
                    <a:spcPct val="100000"/>
                  </a:lnSpc>
                  <a:spcBef>
                    <a:spcPts val="0"/>
                  </a:spcBef>
                  <a:spcAft>
                    <a:spcPts val="0"/>
                  </a:spcAft>
                  <a:buNone/>
                </a:pPr>
                <a:r>
                  <a:rPr lang="en-US" sz="2000" b="1">
                    <a:solidFill>
                      <a:schemeClr val="dk1"/>
                    </a:solidFill>
                  </a:rPr>
                  <a:t>Apple Siri</a:t>
                </a:r>
                <a:endParaRPr/>
              </a:p>
            </p:txBody>
          </p:sp>
          <p:sp>
            <p:nvSpPr>
              <p:cNvPr id="406" name="Google Shape;406;p19"/>
              <p:cNvSpPr/>
              <p:nvPr/>
            </p:nvSpPr>
            <p:spPr>
              <a:xfrm>
                <a:off x="666927" y="4867092"/>
                <a:ext cx="1353300" cy="826200"/>
              </a:xfrm>
              <a:prstGeom prst="rect">
                <a:avLst/>
              </a:prstGeom>
              <a:noFill/>
              <a:ln>
                <a:noFill/>
              </a:ln>
            </p:spPr>
            <p:txBody>
              <a:bodyPr spcFirstLastPara="1" wrap="square" lIns="90000" tIns="46800" rIns="90000" bIns="46800" anchor="t" anchorCtr="0">
                <a:noAutofit/>
              </a:bodyPr>
              <a:lstStyle/>
              <a:p>
                <a:pPr marL="457200" marR="0" lvl="0" indent="-317500" algn="l" rtl="0">
                  <a:lnSpc>
                    <a:spcPct val="100000"/>
                  </a:lnSpc>
                  <a:spcBef>
                    <a:spcPts val="0"/>
                  </a:spcBef>
                  <a:spcAft>
                    <a:spcPts val="0"/>
                  </a:spcAft>
                  <a:buSzPts val="1400"/>
                  <a:buChar char="•"/>
                </a:pPr>
                <a:r>
                  <a:rPr lang="en-US"/>
                  <a:t>Apple’s virtual assistant</a:t>
                </a:r>
                <a:endParaRPr/>
              </a:p>
              <a:p>
                <a:pPr marL="457200" marR="0" lvl="0" indent="-317500" algn="l" rtl="0">
                  <a:lnSpc>
                    <a:spcPct val="100000"/>
                  </a:lnSpc>
                  <a:spcBef>
                    <a:spcPts val="0"/>
                  </a:spcBef>
                  <a:spcAft>
                    <a:spcPts val="0"/>
                  </a:spcAft>
                  <a:buSzPts val="1400"/>
                  <a:buChar char="•"/>
                </a:pPr>
                <a:r>
                  <a:rPr lang="en-US"/>
                  <a:t>Voice queries and a </a:t>
                </a:r>
                <a:r>
                  <a:rPr lang="en-US">
                    <a:uFill>
                      <a:noFill/>
                    </a:uFill>
                    <a:hlinkClick r:id="rId3"/>
                  </a:rPr>
                  <a:t>natural-language user interface</a:t>
                </a:r>
                <a:endParaRPr/>
              </a:p>
            </p:txBody>
          </p:sp>
        </p:grpSp>
        <p:grpSp>
          <p:nvGrpSpPr>
            <p:cNvPr id="407" name="Google Shape;407;p19"/>
            <p:cNvGrpSpPr/>
            <p:nvPr/>
          </p:nvGrpSpPr>
          <p:grpSpPr>
            <a:xfrm>
              <a:off x="6097761" y="5144700"/>
              <a:ext cx="2514306" cy="979525"/>
              <a:chOff x="611714" y="4550509"/>
              <a:chExt cx="1275900" cy="979525"/>
            </a:xfrm>
          </p:grpSpPr>
          <p:sp>
            <p:nvSpPr>
              <p:cNvPr id="408" name="Google Shape;408;p19"/>
              <p:cNvSpPr txBox="1"/>
              <p:nvPr/>
            </p:nvSpPr>
            <p:spPr>
              <a:xfrm>
                <a:off x="611714" y="4550509"/>
                <a:ext cx="1275900" cy="441900"/>
              </a:xfrm>
              <a:prstGeom prst="rect">
                <a:avLst/>
              </a:prstGeom>
              <a:noFill/>
              <a:ln>
                <a:noFill/>
              </a:ln>
            </p:spPr>
            <p:txBody>
              <a:bodyPr spcFirstLastPara="1" wrap="square" lIns="90000" tIns="46800" rIns="90000" bIns="46800" anchor="b" anchorCtr="0">
                <a:noAutofit/>
              </a:bodyPr>
              <a:lstStyle/>
              <a:p>
                <a:pPr marL="0" marR="0" lvl="0" indent="0" algn="l" rtl="0">
                  <a:lnSpc>
                    <a:spcPct val="100000"/>
                  </a:lnSpc>
                  <a:spcBef>
                    <a:spcPts val="0"/>
                  </a:spcBef>
                  <a:spcAft>
                    <a:spcPts val="0"/>
                  </a:spcAft>
                  <a:buNone/>
                </a:pPr>
                <a:r>
                  <a:rPr lang="en-US" sz="2000" b="1" dirty="0">
                    <a:solidFill>
                      <a:schemeClr val="dk1"/>
                    </a:solidFill>
                  </a:rPr>
                  <a:t>Google Assistant</a:t>
                </a:r>
                <a:endParaRPr dirty="0"/>
              </a:p>
            </p:txBody>
          </p:sp>
          <p:sp>
            <p:nvSpPr>
              <p:cNvPr id="409" name="Google Shape;409;p19"/>
              <p:cNvSpPr/>
              <p:nvPr/>
            </p:nvSpPr>
            <p:spPr>
              <a:xfrm>
                <a:off x="666932" y="4867096"/>
                <a:ext cx="1112098" cy="662938"/>
              </a:xfrm>
              <a:prstGeom prst="rect">
                <a:avLst/>
              </a:prstGeom>
              <a:noFill/>
              <a:ln>
                <a:noFill/>
              </a:ln>
            </p:spPr>
            <p:txBody>
              <a:bodyPr spcFirstLastPara="1" wrap="square" lIns="90000" tIns="46800" rIns="90000" bIns="46800" anchor="t" anchorCtr="0">
                <a:noAutofit/>
              </a:bodyPr>
              <a:lstStyle/>
              <a:p>
                <a:pPr marL="0" marR="0" lvl="0" indent="0" algn="l" rtl="0">
                  <a:lnSpc>
                    <a:spcPct val="150000"/>
                  </a:lnSpc>
                  <a:spcBef>
                    <a:spcPts val="0"/>
                  </a:spcBef>
                  <a:spcAft>
                    <a:spcPts val="0"/>
                  </a:spcAft>
                  <a:buNone/>
                </a:pPr>
                <a:endParaRPr/>
              </a:p>
            </p:txBody>
          </p:sp>
        </p:grpSp>
      </p:grpSp>
      <p:sp>
        <p:nvSpPr>
          <p:cNvPr id="34" name="Google Shape;408;p19">
            <a:extLst>
              <a:ext uri="{FF2B5EF4-FFF2-40B4-BE49-F238E27FC236}">
                <a16:creationId xmlns:a16="http://schemas.microsoft.com/office/drawing/2014/main" id="{4FAA39C8-1A75-874C-B3B5-311BCC4A2F3E}"/>
              </a:ext>
            </a:extLst>
          </p:cNvPr>
          <p:cNvSpPr txBox="1"/>
          <p:nvPr/>
        </p:nvSpPr>
        <p:spPr>
          <a:xfrm>
            <a:off x="8567102" y="5871789"/>
            <a:ext cx="4362999" cy="504871"/>
          </a:xfrm>
          <a:prstGeom prst="rect">
            <a:avLst/>
          </a:prstGeom>
          <a:noFill/>
          <a:ln>
            <a:noFill/>
          </a:ln>
        </p:spPr>
        <p:txBody>
          <a:bodyPr spcFirstLastPara="1" wrap="square" lIns="90000" tIns="46800" rIns="90000" bIns="46800" anchor="b" anchorCtr="0">
            <a:noAutofit/>
          </a:bodyPr>
          <a:lstStyle/>
          <a:p>
            <a:pPr marL="0" marR="0" lvl="0" indent="0" algn="l" rtl="0">
              <a:lnSpc>
                <a:spcPct val="100000"/>
              </a:lnSpc>
              <a:spcBef>
                <a:spcPts val="0"/>
              </a:spcBef>
              <a:spcAft>
                <a:spcPts val="0"/>
              </a:spcAft>
              <a:buNone/>
            </a:pPr>
            <a:r>
              <a:rPr lang="en-US" altLang="zh-CN" sz="2000" b="1" dirty="0">
                <a:solidFill>
                  <a:schemeClr val="dk1"/>
                </a:solidFill>
              </a:rPr>
              <a:t>Einstein</a:t>
            </a:r>
            <a:r>
              <a:rPr lang="zh-CN" altLang="en-US" sz="2000" b="1" dirty="0">
                <a:solidFill>
                  <a:schemeClr val="dk1"/>
                </a:solidFill>
              </a:rPr>
              <a:t> </a:t>
            </a:r>
            <a:r>
              <a:rPr lang="en-US" altLang="zh-CN" sz="2000" b="1" dirty="0">
                <a:solidFill>
                  <a:schemeClr val="dk1"/>
                </a:solidFill>
              </a:rPr>
              <a:t>is</a:t>
            </a:r>
            <a:r>
              <a:rPr lang="zh-CN" altLang="en-US" sz="2000" b="1" dirty="0">
                <a:solidFill>
                  <a:schemeClr val="dk1"/>
                </a:solidFill>
              </a:rPr>
              <a:t> </a:t>
            </a:r>
            <a:r>
              <a:rPr lang="en-US" altLang="zh-CN" sz="2000" b="1" dirty="0">
                <a:solidFill>
                  <a:schemeClr val="dk1"/>
                </a:solidFill>
              </a:rPr>
              <a:t>the</a:t>
            </a:r>
            <a:r>
              <a:rPr lang="zh-CN" altLang="en-US" sz="2000" b="1" dirty="0">
                <a:solidFill>
                  <a:schemeClr val="dk1"/>
                </a:solidFill>
              </a:rPr>
              <a:t> </a:t>
            </a:r>
            <a:r>
              <a:rPr lang="en-US" altLang="zh-CN" sz="2000" b="1" dirty="0">
                <a:solidFill>
                  <a:schemeClr val="dk1"/>
                </a:solidFill>
              </a:rPr>
              <a:t>best</a:t>
            </a:r>
            <a:r>
              <a:rPr lang="zh-CN" altLang="en-US" sz="2000" b="1" dirty="0">
                <a:solidFill>
                  <a:schemeClr val="dk1"/>
                </a:solidFill>
              </a:rPr>
              <a:t> ！</a:t>
            </a:r>
            <a:endParaRPr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42"/>
        <p:cNvGrpSpPr/>
        <p:nvPr/>
      </p:nvGrpSpPr>
      <p:grpSpPr>
        <a:xfrm>
          <a:off x="0" y="0"/>
          <a:ext cx="0" cy="0"/>
          <a:chOff x="0" y="0"/>
          <a:chExt cx="0" cy="0"/>
        </a:xfrm>
      </p:grpSpPr>
      <p:sp>
        <p:nvSpPr>
          <p:cNvPr id="443" name="Google Shape;443;p21"/>
          <p:cNvSpPr txBox="1">
            <a:spLocks noGrp="1"/>
          </p:cNvSpPr>
          <p:nvPr>
            <p:ph type="title"/>
          </p:nvPr>
        </p:nvSpPr>
        <p:spPr>
          <a:xfrm>
            <a:off x="669924" y="1"/>
            <a:ext cx="10850563" cy="1028699"/>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chemeClr val="dk1"/>
              </a:buClr>
              <a:buSzPts val="2800"/>
              <a:buFont typeface="Arial"/>
              <a:buNone/>
            </a:pPr>
            <a:r>
              <a:rPr lang="en-US"/>
              <a:t>Citation</a:t>
            </a:r>
            <a:endParaRPr/>
          </a:p>
        </p:txBody>
      </p:sp>
      <p:sp>
        <p:nvSpPr>
          <p:cNvPr id="444" name="Google Shape;444;p21"/>
          <p:cNvSpPr txBox="1">
            <a:spLocks noGrp="1"/>
          </p:cNvSpPr>
          <p:nvPr>
            <p:ph type="sldNum" idx="12"/>
          </p:nvPr>
        </p:nvSpPr>
        <p:spPr>
          <a:xfrm>
            <a:off x="8610599" y="6240463"/>
            <a:ext cx="2909888" cy="206381"/>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11</a:t>
            </a:fld>
            <a:endParaRPr/>
          </a:p>
        </p:txBody>
      </p:sp>
      <p:sp>
        <p:nvSpPr>
          <p:cNvPr id="445" name="Google Shape;445;p21"/>
          <p:cNvSpPr txBox="1"/>
          <p:nvPr/>
        </p:nvSpPr>
        <p:spPr>
          <a:xfrm>
            <a:off x="669924" y="5879517"/>
            <a:ext cx="3024600" cy="264000"/>
          </a:xfrm>
          <a:prstGeom prst="rect">
            <a:avLst/>
          </a:prstGeom>
          <a:noFill/>
          <a:ln>
            <a:noFill/>
          </a:ln>
        </p:spPr>
        <p:txBody>
          <a:bodyPr spcFirstLastPara="1" wrap="square" lIns="90000" tIns="46800" rIns="90000" bIns="46800" anchor="b" anchorCtr="0">
            <a:noAutofit/>
          </a:bodyPr>
          <a:lstStyle/>
          <a:p>
            <a:pPr marL="0" marR="0" lvl="0" indent="0" algn="l" rtl="0">
              <a:lnSpc>
                <a:spcPct val="90000"/>
              </a:lnSpc>
              <a:spcBef>
                <a:spcPts val="0"/>
              </a:spcBef>
              <a:spcAft>
                <a:spcPts val="0"/>
              </a:spcAft>
              <a:buNone/>
            </a:pPr>
            <a:endParaRPr/>
          </a:p>
        </p:txBody>
      </p:sp>
      <p:cxnSp>
        <p:nvCxnSpPr>
          <p:cNvPr id="446" name="Google Shape;446;p21"/>
          <p:cNvCxnSpPr/>
          <p:nvPr/>
        </p:nvCxnSpPr>
        <p:spPr>
          <a:xfrm>
            <a:off x="776250" y="1028688"/>
            <a:ext cx="0" cy="5018100"/>
          </a:xfrm>
          <a:prstGeom prst="straightConnector1">
            <a:avLst/>
          </a:prstGeom>
          <a:noFill/>
          <a:ln w="9525" cap="rnd" cmpd="sng">
            <a:solidFill>
              <a:srgbClr val="BFBFBF"/>
            </a:solidFill>
            <a:prstDash val="solid"/>
            <a:round/>
            <a:headEnd type="none" w="sm" len="sm"/>
            <a:tailEnd type="none" w="sm" len="sm"/>
          </a:ln>
        </p:spPr>
      </p:cxnSp>
      <p:cxnSp>
        <p:nvCxnSpPr>
          <p:cNvPr id="447" name="Google Shape;447;p21"/>
          <p:cNvCxnSpPr/>
          <p:nvPr/>
        </p:nvCxnSpPr>
        <p:spPr>
          <a:xfrm>
            <a:off x="776250" y="6446840"/>
            <a:ext cx="4929600" cy="0"/>
          </a:xfrm>
          <a:prstGeom prst="straightConnector1">
            <a:avLst/>
          </a:prstGeom>
          <a:noFill/>
          <a:ln w="9525" cap="rnd" cmpd="sng">
            <a:solidFill>
              <a:srgbClr val="BFBFBF"/>
            </a:solidFill>
            <a:prstDash val="solid"/>
            <a:round/>
            <a:headEnd type="none" w="sm" len="sm"/>
            <a:tailEnd type="none" w="sm" len="sm"/>
          </a:ln>
        </p:spPr>
      </p:cxnSp>
      <p:sp>
        <p:nvSpPr>
          <p:cNvPr id="448" name="Google Shape;448;p21"/>
          <p:cNvSpPr txBox="1"/>
          <p:nvPr/>
        </p:nvSpPr>
        <p:spPr>
          <a:xfrm>
            <a:off x="776250" y="1028700"/>
            <a:ext cx="11017500" cy="5482800"/>
          </a:xfrm>
          <a:prstGeom prst="rect">
            <a:avLst/>
          </a:prstGeom>
          <a:noFill/>
          <a:ln>
            <a:noFill/>
          </a:ln>
        </p:spPr>
        <p:txBody>
          <a:bodyPr spcFirstLastPara="1" wrap="square" lIns="90000" tIns="46800" rIns="90000" bIns="46800" anchor="t" anchorCtr="0">
            <a:noAutofit/>
          </a:bodyPr>
          <a:lstStyle/>
          <a:p>
            <a:pPr marL="457200" marR="0" lvl="0" indent="-342900" algn="l" rtl="0">
              <a:lnSpc>
                <a:spcPct val="100000"/>
              </a:lnSpc>
              <a:spcBef>
                <a:spcPts val="0"/>
              </a:spcBef>
              <a:spcAft>
                <a:spcPts val="0"/>
              </a:spcAft>
              <a:buClr>
                <a:schemeClr val="dk1"/>
              </a:buClr>
              <a:buSzPts val="1800"/>
              <a:buAutoNum type="arabicPeriod"/>
            </a:pPr>
            <a:r>
              <a:rPr lang="en-US" sz="1800" b="1">
                <a:solidFill>
                  <a:schemeClr val="dk1"/>
                </a:solidFill>
              </a:rPr>
              <a:t>The Natural Language Decathlon: Multitask Learning as Question Answering, Bryan McCann, Nitish Shirish Keskar, Caiming Xiong, Richard Socher</a:t>
            </a:r>
            <a:endParaRPr sz="1800" b="1">
              <a:solidFill>
                <a:schemeClr val="dk1"/>
              </a:solidFill>
            </a:endParaRPr>
          </a:p>
          <a:p>
            <a:pPr marL="457200" marR="0" lvl="0" indent="0" algn="l" rtl="0">
              <a:lnSpc>
                <a:spcPct val="100000"/>
              </a:lnSpc>
              <a:spcBef>
                <a:spcPts val="0"/>
              </a:spcBef>
              <a:spcAft>
                <a:spcPts val="0"/>
              </a:spcAft>
              <a:buNone/>
            </a:pPr>
            <a:r>
              <a:rPr lang="en-US" sz="1800" b="1">
                <a:solidFill>
                  <a:schemeClr val="dk1"/>
                </a:solidFill>
              </a:rPr>
              <a:t>: </a:t>
            </a:r>
            <a:r>
              <a:rPr lang="en-US" sz="1800" b="1" u="sng">
                <a:solidFill>
                  <a:schemeClr val="hlink"/>
                </a:solidFill>
                <a:hlinkClick r:id="rId3"/>
              </a:rPr>
              <a:t>https://arxiv.org/abs/1806.08730</a:t>
            </a:r>
            <a:endParaRPr sz="1800" b="1">
              <a:solidFill>
                <a:schemeClr val="dk1"/>
              </a:solidFill>
            </a:endParaRPr>
          </a:p>
          <a:p>
            <a:pPr marL="457200" marR="0" lvl="0" indent="-342900" algn="l" rtl="0">
              <a:lnSpc>
                <a:spcPct val="100000"/>
              </a:lnSpc>
              <a:spcBef>
                <a:spcPts val="0"/>
              </a:spcBef>
              <a:spcAft>
                <a:spcPts val="0"/>
              </a:spcAft>
              <a:buClr>
                <a:schemeClr val="dk1"/>
              </a:buClr>
              <a:buSzPts val="1800"/>
              <a:buAutoNum type="arabicPeriod"/>
            </a:pPr>
            <a:r>
              <a:rPr lang="en-US" sz="1800" b="1">
                <a:solidFill>
                  <a:schemeClr val="dk1"/>
                </a:solidFill>
              </a:rPr>
              <a:t>Official features Introduction of the Einstein by Saleforce(1) : </a:t>
            </a:r>
            <a:r>
              <a:rPr lang="en-US" sz="1800" b="1" u="sng">
                <a:solidFill>
                  <a:schemeClr val="hlink"/>
                </a:solidFill>
                <a:hlinkClick r:id="rId4"/>
              </a:rPr>
              <a:t>https://www.salesforce.com/products/einstein/features/</a:t>
            </a:r>
            <a:endParaRPr sz="1800" b="1">
              <a:solidFill>
                <a:schemeClr val="dk1"/>
              </a:solidFill>
            </a:endParaRPr>
          </a:p>
          <a:p>
            <a:pPr marL="457200" marR="0" lvl="0" indent="-342900" algn="l" rtl="0">
              <a:lnSpc>
                <a:spcPct val="100000"/>
              </a:lnSpc>
              <a:spcBef>
                <a:spcPts val="0"/>
              </a:spcBef>
              <a:spcAft>
                <a:spcPts val="0"/>
              </a:spcAft>
              <a:buClr>
                <a:schemeClr val="dk1"/>
              </a:buClr>
              <a:buSzPts val="1800"/>
              <a:buAutoNum type="arabicPeriod"/>
            </a:pPr>
            <a:r>
              <a:rPr lang="en-US" sz="1800" b="1">
                <a:solidFill>
                  <a:schemeClr val="dk1"/>
                </a:solidFill>
              </a:rPr>
              <a:t>Official workflows Introduction of the Einstein by Saleforce(2) </a:t>
            </a:r>
            <a:r>
              <a:rPr lang="en-US" sz="1800" b="1" u="sng">
                <a:solidFill>
                  <a:schemeClr val="hlink"/>
                </a:solidFill>
                <a:hlinkClick r:id="rId5"/>
              </a:rPr>
              <a:t>https://metamind.readme.io/docs/intro-to-einstein-language</a:t>
            </a:r>
            <a:endParaRPr sz="1800" b="1">
              <a:solidFill>
                <a:schemeClr val="dk1"/>
              </a:solidFill>
            </a:endParaRPr>
          </a:p>
          <a:p>
            <a:pPr marL="457200" marR="0" lvl="0" indent="-342900" algn="l" rtl="0">
              <a:lnSpc>
                <a:spcPct val="100000"/>
              </a:lnSpc>
              <a:spcBef>
                <a:spcPts val="0"/>
              </a:spcBef>
              <a:spcAft>
                <a:spcPts val="0"/>
              </a:spcAft>
              <a:buClr>
                <a:schemeClr val="dk1"/>
              </a:buClr>
              <a:buSzPts val="1800"/>
              <a:buAutoNum type="arabicPeriod"/>
            </a:pPr>
            <a:r>
              <a:rPr lang="en-US" sz="1800" b="1">
                <a:solidFill>
                  <a:schemeClr val="dk1"/>
                </a:solidFill>
              </a:rPr>
              <a:t>DecaNLP github repository : </a:t>
            </a:r>
            <a:r>
              <a:rPr lang="en-US" sz="1800" b="1" u="sng">
                <a:solidFill>
                  <a:schemeClr val="hlink"/>
                </a:solidFill>
                <a:hlinkClick r:id="rId6"/>
              </a:rPr>
              <a:t>https://github.com/salesforce/decaNLP</a:t>
            </a:r>
            <a:endParaRPr sz="1800" b="1">
              <a:solidFill>
                <a:schemeClr val="dk1"/>
              </a:solidFill>
            </a:endParaRPr>
          </a:p>
          <a:p>
            <a:pPr marL="457200" marR="0" lvl="0" indent="-342900" algn="l" rtl="0">
              <a:lnSpc>
                <a:spcPct val="100000"/>
              </a:lnSpc>
              <a:spcBef>
                <a:spcPts val="0"/>
              </a:spcBef>
              <a:spcAft>
                <a:spcPts val="0"/>
              </a:spcAft>
              <a:buClr>
                <a:schemeClr val="dk1"/>
              </a:buClr>
              <a:buSzPts val="1800"/>
              <a:buAutoNum type="arabicPeriod"/>
            </a:pPr>
            <a:r>
              <a:rPr lang="en-US" sz="1800" b="1">
                <a:solidFill>
                  <a:schemeClr val="dk1"/>
                </a:solidFill>
              </a:rPr>
              <a:t>News informations : </a:t>
            </a:r>
            <a:r>
              <a:rPr lang="en-US" sz="1800" b="1" u="sng">
                <a:solidFill>
                  <a:schemeClr val="hlink"/>
                </a:solidFill>
                <a:hlinkClick r:id="rId7"/>
              </a:rPr>
              <a:t>https://venturebeat.com/2018/06/20/salesforce-develops-natural-language-processing-model-that-performs-10-tasks-at-once/</a:t>
            </a:r>
            <a:endParaRPr sz="1800" b="1">
              <a:solidFill>
                <a:schemeClr val="dk1"/>
              </a:solidFill>
            </a:endParaRPr>
          </a:p>
          <a:p>
            <a:pPr marL="457200" marR="0" lvl="0" indent="-342900" algn="l" rtl="0">
              <a:lnSpc>
                <a:spcPct val="100000"/>
              </a:lnSpc>
              <a:spcBef>
                <a:spcPts val="0"/>
              </a:spcBef>
              <a:spcAft>
                <a:spcPts val="0"/>
              </a:spcAft>
              <a:buClr>
                <a:schemeClr val="dk1"/>
              </a:buClr>
              <a:buSzPts val="1800"/>
              <a:buAutoNum type="arabicPeriod"/>
            </a:pPr>
            <a:r>
              <a:rPr lang="en-US" sz="1800" b="1">
                <a:solidFill>
                  <a:schemeClr val="dk1"/>
                </a:solidFill>
              </a:rPr>
              <a:t>State of the art Deep Learning Model for Question Answering: </a:t>
            </a:r>
            <a:r>
              <a:rPr lang="en-US" sz="1800" b="1" u="sng">
                <a:solidFill>
                  <a:schemeClr val="hlink"/>
                </a:solidFill>
                <a:hlinkClick r:id="rId8"/>
              </a:rPr>
              <a:t>https://blog.einstein.ai/state-of-the-art-deep-learning-model-for-question-answering/</a:t>
            </a:r>
            <a:endParaRPr sz="1800" b="1">
              <a:solidFill>
                <a:schemeClr val="dk1"/>
              </a:solidFill>
            </a:endParaRPr>
          </a:p>
          <a:p>
            <a:pPr marL="457200" lvl="0" indent="-342900" algn="l" rtl="0">
              <a:lnSpc>
                <a:spcPct val="120000"/>
              </a:lnSpc>
              <a:spcBef>
                <a:spcPts val="0"/>
              </a:spcBef>
              <a:spcAft>
                <a:spcPts val="0"/>
              </a:spcAft>
              <a:buClr>
                <a:schemeClr val="dk1"/>
              </a:buClr>
              <a:buSzPts val="1800"/>
              <a:buAutoNum type="arabicPeriod"/>
            </a:pPr>
            <a:r>
              <a:rPr lang="en-US" sz="1800" b="1">
                <a:solidFill>
                  <a:schemeClr val="dk1"/>
                </a:solidFill>
              </a:rPr>
              <a:t>Dynamic Coattention Networks For Question Answering: </a:t>
            </a:r>
            <a:r>
              <a:rPr lang="en-US" sz="1800" b="1" u="sng">
                <a:solidFill>
                  <a:schemeClr val="hlink"/>
                </a:solidFill>
                <a:hlinkClick r:id="rId9"/>
              </a:rPr>
              <a:t>https://arxiv.org/abs/1611.01604</a:t>
            </a:r>
            <a:endParaRPr sz="1800" b="1">
              <a:solidFill>
                <a:schemeClr val="dk1"/>
              </a:solidFill>
            </a:endParaRPr>
          </a:p>
          <a:p>
            <a:pPr marL="457200" lvl="0" indent="-342900" algn="l" rtl="0">
              <a:lnSpc>
                <a:spcPct val="120000"/>
              </a:lnSpc>
              <a:spcBef>
                <a:spcPts val="0"/>
              </a:spcBef>
              <a:spcAft>
                <a:spcPts val="0"/>
              </a:spcAft>
              <a:buClr>
                <a:schemeClr val="dk1"/>
              </a:buClr>
              <a:buSzPts val="1800"/>
              <a:buAutoNum type="arabicPeriod"/>
            </a:pPr>
            <a:r>
              <a:rPr lang="en-US" sz="1800" b="1">
                <a:solidFill>
                  <a:schemeClr val="dk1"/>
                </a:solidFill>
              </a:rPr>
              <a:t>Recursive Deep Learning for Natural Language Processing and Computer Vision, Richard Socher PhD Thesis, Computer Science Department, Stanford University: https://nlp.stanford.edu/~socherr/thesis.pdf</a:t>
            </a:r>
            <a:endParaRPr sz="1800" b="1">
              <a:solidFill>
                <a:schemeClr val="dk1"/>
              </a:solidFill>
            </a:endParaRPr>
          </a:p>
          <a:p>
            <a:pPr marL="0" marR="0" lvl="0" indent="0" algn="l" rtl="0">
              <a:lnSpc>
                <a:spcPct val="100000"/>
              </a:lnSpc>
              <a:spcBef>
                <a:spcPts val="1200"/>
              </a:spcBef>
              <a:spcAft>
                <a:spcPts val="0"/>
              </a:spcAft>
              <a:buClr>
                <a:schemeClr val="dk1"/>
              </a:buClr>
              <a:buSzPts val="1800"/>
              <a:buFont typeface="Arial"/>
              <a:buNone/>
            </a:pPr>
            <a:endParaRPr sz="1800" b="1">
              <a:solidFill>
                <a:schemeClr val="dk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pic>
        <p:nvPicPr>
          <p:cNvPr id="3" name="Picture 2">
            <a:extLst>
              <a:ext uri="{FF2B5EF4-FFF2-40B4-BE49-F238E27FC236}">
                <a16:creationId xmlns:a16="http://schemas.microsoft.com/office/drawing/2014/main" id="{DFF0577F-1945-A147-A621-15A1576137DA}"/>
              </a:ext>
            </a:extLst>
          </p:cNvPr>
          <p:cNvPicPr>
            <a:picLocks noChangeAspect="1"/>
          </p:cNvPicPr>
          <p:nvPr/>
        </p:nvPicPr>
        <p:blipFill>
          <a:blip r:embed="rId3"/>
          <a:stretch>
            <a:fillRect/>
          </a:stretch>
        </p:blipFill>
        <p:spPr>
          <a:xfrm>
            <a:off x="2235200" y="1651000"/>
            <a:ext cx="7721600" cy="355600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11"/>
          <p:cNvSpPr txBox="1">
            <a:spLocks noGrp="1"/>
          </p:cNvSpPr>
          <p:nvPr>
            <p:ph type="title"/>
          </p:nvPr>
        </p:nvSpPr>
        <p:spPr>
          <a:xfrm>
            <a:off x="669924" y="1"/>
            <a:ext cx="10850563" cy="1028699"/>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chemeClr val="dk1"/>
              </a:buClr>
              <a:buSzPts val="2800"/>
              <a:buFont typeface="Arial"/>
              <a:buNone/>
            </a:pPr>
            <a:r>
              <a:rPr lang="en-US" dirty="0"/>
              <a:t>The World’s Smartest CRM</a:t>
            </a:r>
            <a:endParaRPr dirty="0"/>
          </a:p>
        </p:txBody>
      </p:sp>
      <p:grpSp>
        <p:nvGrpSpPr>
          <p:cNvPr id="120" name="Google Shape;120;p11"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p:nvPr/>
        </p:nvGrpSpPr>
        <p:grpSpPr>
          <a:xfrm>
            <a:off x="0" y="985794"/>
            <a:ext cx="12192000" cy="5872206"/>
            <a:chOff x="0" y="985794"/>
            <a:chExt cx="12192000" cy="5872206"/>
          </a:xfrm>
        </p:grpSpPr>
        <p:grpSp>
          <p:nvGrpSpPr>
            <p:cNvPr id="121" name="Google Shape;121;p11"/>
            <p:cNvGrpSpPr/>
            <p:nvPr/>
          </p:nvGrpSpPr>
          <p:grpSpPr>
            <a:xfrm>
              <a:off x="6546000" y="1028700"/>
              <a:ext cx="4139152" cy="5284723"/>
              <a:chOff x="6546000" y="1028700"/>
              <a:chExt cx="4139152" cy="5284723"/>
            </a:xfrm>
          </p:grpSpPr>
          <p:sp>
            <p:nvSpPr>
              <p:cNvPr id="122" name="Google Shape;122;p11"/>
              <p:cNvSpPr/>
              <p:nvPr/>
            </p:nvSpPr>
            <p:spPr>
              <a:xfrm>
                <a:off x="10610049" y="3634981"/>
                <a:ext cx="65506" cy="2678442"/>
              </a:xfrm>
              <a:prstGeom prst="rect">
                <a:avLst/>
              </a:prstGeom>
              <a:gradFill>
                <a:gsLst>
                  <a:gs pos="0">
                    <a:srgbClr val="D5DBE5"/>
                  </a:gs>
                  <a:gs pos="4581">
                    <a:srgbClr val="D5DBE5"/>
                  </a:gs>
                  <a:gs pos="42000">
                    <a:srgbClr val="E9E9EA"/>
                  </a:gs>
                  <a:gs pos="86000">
                    <a:schemeClr val="lt1"/>
                  </a:gs>
                  <a:gs pos="100000">
                    <a:schemeClr val="lt1"/>
                  </a:gs>
                </a:gsLst>
                <a:lin ang="5400000" scaled="0"/>
              </a:gradFill>
              <a:ln>
                <a:noFill/>
              </a:ln>
            </p:spPr>
            <p:txBody>
              <a:bodyPr spcFirstLastPara="1" wrap="square" lIns="71425" tIns="71425" rIns="71425" bIns="71425" anchor="ctr" anchorCtr="0">
                <a:noAutofit/>
              </a:bodyPr>
              <a:lstStyle/>
              <a:p>
                <a:pPr marL="0" marR="0" lvl="0" indent="0" algn="ctr" rtl="0">
                  <a:spcBef>
                    <a:spcPts val="0"/>
                  </a:spcBef>
                  <a:spcAft>
                    <a:spcPts val="0"/>
                  </a:spcAft>
                  <a:buNone/>
                </a:pPr>
                <a:endParaRPr sz="3200">
                  <a:solidFill>
                    <a:srgbClr val="FFFFFF"/>
                  </a:solidFill>
                  <a:latin typeface="Arial"/>
                  <a:ea typeface="Arial"/>
                  <a:cs typeface="Arial"/>
                  <a:sym typeface="Arial"/>
                </a:endParaRPr>
              </a:p>
            </p:txBody>
          </p:sp>
          <p:sp>
            <p:nvSpPr>
              <p:cNvPr id="123" name="Google Shape;123;p11"/>
              <p:cNvSpPr/>
              <p:nvPr/>
            </p:nvSpPr>
            <p:spPr>
              <a:xfrm>
                <a:off x="6554589" y="3634981"/>
                <a:ext cx="65506" cy="2678442"/>
              </a:xfrm>
              <a:prstGeom prst="rect">
                <a:avLst/>
              </a:prstGeom>
              <a:gradFill>
                <a:gsLst>
                  <a:gs pos="0">
                    <a:srgbClr val="D5DBE5"/>
                  </a:gs>
                  <a:gs pos="4581">
                    <a:srgbClr val="D5DBE5"/>
                  </a:gs>
                  <a:gs pos="53356">
                    <a:srgbClr val="E9E9EA"/>
                  </a:gs>
                  <a:gs pos="100000">
                    <a:schemeClr val="lt1"/>
                  </a:gs>
                </a:gsLst>
                <a:lin ang="5400000" scaled="0"/>
              </a:gradFill>
              <a:ln>
                <a:noFill/>
              </a:ln>
            </p:spPr>
            <p:txBody>
              <a:bodyPr spcFirstLastPara="1" wrap="square" lIns="71425" tIns="71425" rIns="71425" bIns="71425"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24" name="Google Shape;124;p11"/>
              <p:cNvSpPr/>
              <p:nvPr/>
            </p:nvSpPr>
            <p:spPr>
              <a:xfrm>
                <a:off x="9883501" y="2706775"/>
                <a:ext cx="190180" cy="84566"/>
              </a:xfrm>
              <a:custGeom>
                <a:avLst/>
                <a:gdLst/>
                <a:ahLst/>
                <a:cxnLst/>
                <a:rect l="l" t="t" r="r" b="b"/>
                <a:pathLst>
                  <a:path w="21600" h="21600" extrusionOk="0">
                    <a:moveTo>
                      <a:pt x="2846" y="0"/>
                    </a:moveTo>
                    <a:lnTo>
                      <a:pt x="18754" y="0"/>
                    </a:lnTo>
                    <a:cubicBezTo>
                      <a:pt x="19162" y="0"/>
                      <a:pt x="19470" y="0"/>
                      <a:pt x="19730" y="39"/>
                    </a:cubicBezTo>
                    <a:cubicBezTo>
                      <a:pt x="19991" y="78"/>
                      <a:pt x="20204" y="157"/>
                      <a:pt x="20424" y="314"/>
                    </a:cubicBezTo>
                    <a:cubicBezTo>
                      <a:pt x="20665" y="511"/>
                      <a:pt x="20880" y="822"/>
                      <a:pt x="21057" y="1220"/>
                    </a:cubicBezTo>
                    <a:cubicBezTo>
                      <a:pt x="21234" y="1618"/>
                      <a:pt x="21373" y="2102"/>
                      <a:pt x="21461" y="2644"/>
                    </a:cubicBezTo>
                    <a:cubicBezTo>
                      <a:pt x="21530" y="3138"/>
                      <a:pt x="21565" y="3619"/>
                      <a:pt x="21583" y="4208"/>
                    </a:cubicBezTo>
                    <a:cubicBezTo>
                      <a:pt x="21600" y="4798"/>
                      <a:pt x="21600" y="5496"/>
                      <a:pt x="21600" y="6428"/>
                    </a:cubicBezTo>
                    <a:lnTo>
                      <a:pt x="21600" y="15201"/>
                    </a:lnTo>
                    <a:cubicBezTo>
                      <a:pt x="21600" y="16118"/>
                      <a:pt x="21600" y="16809"/>
                      <a:pt x="21583" y="17395"/>
                    </a:cubicBezTo>
                    <a:cubicBezTo>
                      <a:pt x="21565" y="17981"/>
                      <a:pt x="21530" y="18462"/>
                      <a:pt x="21461" y="18956"/>
                    </a:cubicBezTo>
                    <a:cubicBezTo>
                      <a:pt x="21373" y="19498"/>
                      <a:pt x="21234" y="19982"/>
                      <a:pt x="21057" y="20380"/>
                    </a:cubicBezTo>
                    <a:cubicBezTo>
                      <a:pt x="20880" y="20778"/>
                      <a:pt x="20665" y="21089"/>
                      <a:pt x="20424" y="21286"/>
                    </a:cubicBezTo>
                    <a:cubicBezTo>
                      <a:pt x="20204" y="21443"/>
                      <a:pt x="19991" y="21522"/>
                      <a:pt x="19729" y="21561"/>
                    </a:cubicBezTo>
                    <a:cubicBezTo>
                      <a:pt x="19467" y="21600"/>
                      <a:pt x="19156" y="21600"/>
                      <a:pt x="18742" y="21600"/>
                    </a:cubicBezTo>
                    <a:lnTo>
                      <a:pt x="2846" y="21600"/>
                    </a:lnTo>
                    <a:cubicBezTo>
                      <a:pt x="2438" y="21600"/>
                      <a:pt x="2130" y="21600"/>
                      <a:pt x="1870" y="21561"/>
                    </a:cubicBezTo>
                    <a:cubicBezTo>
                      <a:pt x="1609" y="21522"/>
                      <a:pt x="1396" y="21443"/>
                      <a:pt x="1176" y="21286"/>
                    </a:cubicBezTo>
                    <a:cubicBezTo>
                      <a:pt x="935" y="21089"/>
                      <a:pt x="720" y="20778"/>
                      <a:pt x="543" y="20380"/>
                    </a:cubicBezTo>
                    <a:cubicBezTo>
                      <a:pt x="366" y="19982"/>
                      <a:pt x="227" y="19498"/>
                      <a:pt x="139" y="18956"/>
                    </a:cubicBezTo>
                    <a:cubicBezTo>
                      <a:pt x="70" y="18462"/>
                      <a:pt x="35" y="17981"/>
                      <a:pt x="17" y="17392"/>
                    </a:cubicBezTo>
                    <a:cubicBezTo>
                      <a:pt x="0" y="16802"/>
                      <a:pt x="0" y="16104"/>
                      <a:pt x="0" y="15172"/>
                    </a:cubicBezTo>
                    <a:lnTo>
                      <a:pt x="0" y="6399"/>
                    </a:lnTo>
                    <a:cubicBezTo>
                      <a:pt x="0" y="5482"/>
                      <a:pt x="0" y="4791"/>
                      <a:pt x="17" y="4205"/>
                    </a:cubicBezTo>
                    <a:cubicBezTo>
                      <a:pt x="35" y="3619"/>
                      <a:pt x="70" y="3138"/>
                      <a:pt x="139" y="2644"/>
                    </a:cubicBezTo>
                    <a:cubicBezTo>
                      <a:pt x="227" y="2102"/>
                      <a:pt x="366" y="1618"/>
                      <a:pt x="543" y="1220"/>
                    </a:cubicBezTo>
                    <a:cubicBezTo>
                      <a:pt x="720" y="822"/>
                      <a:pt x="935" y="511"/>
                      <a:pt x="1176" y="314"/>
                    </a:cubicBezTo>
                    <a:cubicBezTo>
                      <a:pt x="1396" y="157"/>
                      <a:pt x="1609" y="78"/>
                      <a:pt x="1871" y="39"/>
                    </a:cubicBezTo>
                    <a:cubicBezTo>
                      <a:pt x="2133" y="0"/>
                      <a:pt x="2444" y="0"/>
                      <a:pt x="2858" y="0"/>
                    </a:cubicBezTo>
                    <a:lnTo>
                      <a:pt x="2846" y="0"/>
                    </a:lnTo>
                    <a:close/>
                  </a:path>
                </a:pathLst>
              </a:custGeom>
              <a:solidFill>
                <a:srgbClr val="E8E7EA"/>
              </a:solidFill>
              <a:ln>
                <a:noFill/>
              </a:ln>
            </p:spPr>
            <p:txBody>
              <a:bodyPr spcFirstLastPara="1" wrap="square" lIns="71425" tIns="71425" rIns="71425" bIns="71425"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25" name="Google Shape;125;p11"/>
              <p:cNvSpPr/>
              <p:nvPr/>
            </p:nvSpPr>
            <p:spPr>
              <a:xfrm>
                <a:off x="9300914" y="2485227"/>
                <a:ext cx="190179" cy="84566"/>
              </a:xfrm>
              <a:custGeom>
                <a:avLst/>
                <a:gdLst/>
                <a:ahLst/>
                <a:cxnLst/>
                <a:rect l="l" t="t" r="r" b="b"/>
                <a:pathLst>
                  <a:path w="21600" h="21600" extrusionOk="0">
                    <a:moveTo>
                      <a:pt x="2846" y="0"/>
                    </a:moveTo>
                    <a:lnTo>
                      <a:pt x="18754" y="0"/>
                    </a:lnTo>
                    <a:cubicBezTo>
                      <a:pt x="19162" y="0"/>
                      <a:pt x="19470" y="0"/>
                      <a:pt x="19730" y="39"/>
                    </a:cubicBezTo>
                    <a:cubicBezTo>
                      <a:pt x="19991" y="78"/>
                      <a:pt x="20204" y="157"/>
                      <a:pt x="20424" y="314"/>
                    </a:cubicBezTo>
                    <a:cubicBezTo>
                      <a:pt x="20665" y="511"/>
                      <a:pt x="20880" y="822"/>
                      <a:pt x="21057" y="1220"/>
                    </a:cubicBezTo>
                    <a:cubicBezTo>
                      <a:pt x="21234" y="1618"/>
                      <a:pt x="21373" y="2102"/>
                      <a:pt x="21461" y="2644"/>
                    </a:cubicBezTo>
                    <a:cubicBezTo>
                      <a:pt x="21530" y="3138"/>
                      <a:pt x="21565" y="3619"/>
                      <a:pt x="21583" y="4208"/>
                    </a:cubicBezTo>
                    <a:cubicBezTo>
                      <a:pt x="21600" y="4798"/>
                      <a:pt x="21600" y="5496"/>
                      <a:pt x="21600" y="6428"/>
                    </a:cubicBezTo>
                    <a:lnTo>
                      <a:pt x="21600" y="15201"/>
                    </a:lnTo>
                    <a:cubicBezTo>
                      <a:pt x="21600" y="16118"/>
                      <a:pt x="21600" y="16809"/>
                      <a:pt x="21583" y="17395"/>
                    </a:cubicBezTo>
                    <a:cubicBezTo>
                      <a:pt x="21565" y="17981"/>
                      <a:pt x="21530" y="18462"/>
                      <a:pt x="21461" y="18956"/>
                    </a:cubicBezTo>
                    <a:cubicBezTo>
                      <a:pt x="21373" y="19498"/>
                      <a:pt x="21234" y="19982"/>
                      <a:pt x="21057" y="20380"/>
                    </a:cubicBezTo>
                    <a:cubicBezTo>
                      <a:pt x="20880" y="20778"/>
                      <a:pt x="20665" y="21089"/>
                      <a:pt x="20424" y="21286"/>
                    </a:cubicBezTo>
                    <a:cubicBezTo>
                      <a:pt x="20204" y="21443"/>
                      <a:pt x="19991" y="21522"/>
                      <a:pt x="19729" y="21561"/>
                    </a:cubicBezTo>
                    <a:cubicBezTo>
                      <a:pt x="19467" y="21600"/>
                      <a:pt x="19156" y="21600"/>
                      <a:pt x="18742" y="21600"/>
                    </a:cubicBezTo>
                    <a:lnTo>
                      <a:pt x="2846" y="21600"/>
                    </a:lnTo>
                    <a:cubicBezTo>
                      <a:pt x="2438" y="21600"/>
                      <a:pt x="2130" y="21600"/>
                      <a:pt x="1870" y="21561"/>
                    </a:cubicBezTo>
                    <a:cubicBezTo>
                      <a:pt x="1609" y="21522"/>
                      <a:pt x="1396" y="21443"/>
                      <a:pt x="1176" y="21286"/>
                    </a:cubicBezTo>
                    <a:cubicBezTo>
                      <a:pt x="935" y="21089"/>
                      <a:pt x="720" y="20778"/>
                      <a:pt x="543" y="20380"/>
                    </a:cubicBezTo>
                    <a:cubicBezTo>
                      <a:pt x="366" y="19982"/>
                      <a:pt x="227" y="19498"/>
                      <a:pt x="139" y="18956"/>
                    </a:cubicBezTo>
                    <a:cubicBezTo>
                      <a:pt x="70" y="18462"/>
                      <a:pt x="35" y="17981"/>
                      <a:pt x="17" y="17392"/>
                    </a:cubicBezTo>
                    <a:cubicBezTo>
                      <a:pt x="0" y="16802"/>
                      <a:pt x="0" y="16104"/>
                      <a:pt x="0" y="15172"/>
                    </a:cubicBezTo>
                    <a:lnTo>
                      <a:pt x="0" y="6399"/>
                    </a:lnTo>
                    <a:cubicBezTo>
                      <a:pt x="0" y="5482"/>
                      <a:pt x="0" y="4791"/>
                      <a:pt x="17" y="4205"/>
                    </a:cubicBezTo>
                    <a:cubicBezTo>
                      <a:pt x="35" y="3619"/>
                      <a:pt x="70" y="3138"/>
                      <a:pt x="139" y="2644"/>
                    </a:cubicBezTo>
                    <a:cubicBezTo>
                      <a:pt x="227" y="2102"/>
                      <a:pt x="366" y="1618"/>
                      <a:pt x="543" y="1220"/>
                    </a:cubicBezTo>
                    <a:cubicBezTo>
                      <a:pt x="720" y="822"/>
                      <a:pt x="935" y="511"/>
                      <a:pt x="1176" y="314"/>
                    </a:cubicBezTo>
                    <a:cubicBezTo>
                      <a:pt x="1396" y="157"/>
                      <a:pt x="1609" y="78"/>
                      <a:pt x="1871" y="39"/>
                    </a:cubicBezTo>
                    <a:cubicBezTo>
                      <a:pt x="2133" y="0"/>
                      <a:pt x="2444" y="0"/>
                      <a:pt x="2858" y="0"/>
                    </a:cubicBezTo>
                    <a:lnTo>
                      <a:pt x="2846" y="0"/>
                    </a:lnTo>
                    <a:close/>
                  </a:path>
                </a:pathLst>
              </a:custGeom>
              <a:solidFill>
                <a:srgbClr val="E8E7EA"/>
              </a:solidFill>
              <a:ln>
                <a:noFill/>
              </a:ln>
            </p:spPr>
            <p:txBody>
              <a:bodyPr spcFirstLastPara="1" wrap="square" lIns="71425" tIns="71425" rIns="71425" bIns="71425"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26" name="Google Shape;126;p11"/>
              <p:cNvSpPr/>
              <p:nvPr/>
            </p:nvSpPr>
            <p:spPr>
              <a:xfrm>
                <a:off x="9848760" y="2742449"/>
                <a:ext cx="259660" cy="288475"/>
              </a:xfrm>
              <a:custGeom>
                <a:avLst/>
                <a:gdLst/>
                <a:ahLst/>
                <a:cxnLst/>
                <a:rect l="l" t="t" r="r" b="b"/>
                <a:pathLst>
                  <a:path w="21447" h="21600" extrusionOk="0">
                    <a:moveTo>
                      <a:pt x="21384" y="0"/>
                    </a:moveTo>
                    <a:lnTo>
                      <a:pt x="21384" y="16039"/>
                    </a:lnTo>
                    <a:cubicBezTo>
                      <a:pt x="21600" y="17374"/>
                      <a:pt x="21258" y="18734"/>
                      <a:pt x="20426" y="19852"/>
                    </a:cubicBezTo>
                    <a:cubicBezTo>
                      <a:pt x="19878" y="20588"/>
                      <a:pt x="19137" y="21189"/>
                      <a:pt x="18270" y="21600"/>
                    </a:cubicBezTo>
                    <a:lnTo>
                      <a:pt x="0" y="21600"/>
                    </a:lnTo>
                    <a:lnTo>
                      <a:pt x="0" y="95"/>
                    </a:lnTo>
                    <a:lnTo>
                      <a:pt x="21384" y="0"/>
                    </a:lnTo>
                    <a:close/>
                  </a:path>
                </a:pathLst>
              </a:custGeom>
              <a:solidFill>
                <a:srgbClr val="C5C4C6"/>
              </a:solidFill>
              <a:ln>
                <a:noFill/>
              </a:ln>
            </p:spPr>
            <p:txBody>
              <a:bodyPr spcFirstLastPara="1" wrap="square" lIns="71425" tIns="71425" rIns="71425" bIns="71425"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27" name="Google Shape;127;p11"/>
              <p:cNvSpPr/>
              <p:nvPr/>
            </p:nvSpPr>
            <p:spPr>
              <a:xfrm>
                <a:off x="9266175" y="2519495"/>
                <a:ext cx="259660" cy="288474"/>
              </a:xfrm>
              <a:custGeom>
                <a:avLst/>
                <a:gdLst/>
                <a:ahLst/>
                <a:cxnLst/>
                <a:rect l="l" t="t" r="r" b="b"/>
                <a:pathLst>
                  <a:path w="21447" h="21600" extrusionOk="0">
                    <a:moveTo>
                      <a:pt x="21384" y="0"/>
                    </a:moveTo>
                    <a:lnTo>
                      <a:pt x="21384" y="16039"/>
                    </a:lnTo>
                    <a:cubicBezTo>
                      <a:pt x="21600" y="17374"/>
                      <a:pt x="21258" y="18734"/>
                      <a:pt x="20426" y="19852"/>
                    </a:cubicBezTo>
                    <a:cubicBezTo>
                      <a:pt x="19878" y="20588"/>
                      <a:pt x="19137" y="21189"/>
                      <a:pt x="18270" y="21600"/>
                    </a:cubicBezTo>
                    <a:lnTo>
                      <a:pt x="0" y="21600"/>
                    </a:lnTo>
                    <a:lnTo>
                      <a:pt x="0" y="95"/>
                    </a:lnTo>
                    <a:lnTo>
                      <a:pt x="21384" y="0"/>
                    </a:lnTo>
                    <a:close/>
                  </a:path>
                </a:pathLst>
              </a:custGeom>
              <a:solidFill>
                <a:srgbClr val="C5C4C6"/>
              </a:solidFill>
              <a:ln>
                <a:noFill/>
              </a:ln>
            </p:spPr>
            <p:txBody>
              <a:bodyPr spcFirstLastPara="1" wrap="square" lIns="71425" tIns="71425" rIns="71425" bIns="71425"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28" name="Google Shape;128;p11"/>
              <p:cNvSpPr/>
              <p:nvPr/>
            </p:nvSpPr>
            <p:spPr>
              <a:xfrm>
                <a:off x="9884879" y="3361655"/>
                <a:ext cx="189759" cy="239116"/>
              </a:xfrm>
              <a:custGeom>
                <a:avLst/>
                <a:gdLst/>
                <a:ahLst/>
                <a:cxnLst/>
                <a:rect l="l" t="t" r="r" b="b"/>
                <a:pathLst>
                  <a:path w="21600" h="21600" extrusionOk="0">
                    <a:moveTo>
                      <a:pt x="21600" y="10332"/>
                    </a:moveTo>
                    <a:lnTo>
                      <a:pt x="15510" y="21600"/>
                    </a:lnTo>
                    <a:lnTo>
                      <a:pt x="6705" y="21600"/>
                    </a:lnTo>
                    <a:lnTo>
                      <a:pt x="0" y="0"/>
                    </a:lnTo>
                    <a:lnTo>
                      <a:pt x="21600" y="10332"/>
                    </a:lnTo>
                    <a:close/>
                  </a:path>
                </a:pathLst>
              </a:custGeom>
              <a:solidFill>
                <a:srgbClr val="C5C4C6"/>
              </a:solidFill>
              <a:ln>
                <a:noFill/>
              </a:ln>
            </p:spPr>
            <p:txBody>
              <a:bodyPr spcFirstLastPara="1" wrap="square" lIns="71425" tIns="71425" rIns="71425" bIns="71425"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29" name="Google Shape;129;p11"/>
              <p:cNvSpPr/>
              <p:nvPr/>
            </p:nvSpPr>
            <p:spPr>
              <a:xfrm>
                <a:off x="9295722" y="3157064"/>
                <a:ext cx="189759" cy="239116"/>
              </a:xfrm>
              <a:custGeom>
                <a:avLst/>
                <a:gdLst/>
                <a:ahLst/>
                <a:cxnLst/>
                <a:rect l="l" t="t" r="r" b="b"/>
                <a:pathLst>
                  <a:path w="21600" h="21600" extrusionOk="0">
                    <a:moveTo>
                      <a:pt x="21600" y="10332"/>
                    </a:moveTo>
                    <a:lnTo>
                      <a:pt x="15510" y="21600"/>
                    </a:lnTo>
                    <a:lnTo>
                      <a:pt x="6705" y="21600"/>
                    </a:lnTo>
                    <a:lnTo>
                      <a:pt x="0" y="0"/>
                    </a:lnTo>
                    <a:lnTo>
                      <a:pt x="21600" y="10332"/>
                    </a:lnTo>
                    <a:close/>
                  </a:path>
                </a:pathLst>
              </a:custGeom>
              <a:solidFill>
                <a:srgbClr val="C5C4C6"/>
              </a:solidFill>
              <a:ln>
                <a:noFill/>
              </a:ln>
            </p:spPr>
            <p:txBody>
              <a:bodyPr spcFirstLastPara="1" wrap="square" lIns="71425" tIns="71425" rIns="71425" bIns="71425"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30" name="Google Shape;130;p11"/>
              <p:cNvSpPr/>
              <p:nvPr/>
            </p:nvSpPr>
            <p:spPr>
              <a:xfrm>
                <a:off x="8822771" y="2323114"/>
                <a:ext cx="1862381" cy="1318691"/>
              </a:xfrm>
              <a:custGeom>
                <a:avLst/>
                <a:gdLst/>
                <a:ahLst/>
                <a:cxnLst/>
                <a:rect l="l" t="t" r="r" b="b"/>
                <a:pathLst>
                  <a:path w="21600" h="21600" extrusionOk="0">
                    <a:moveTo>
                      <a:pt x="21600" y="21600"/>
                    </a:moveTo>
                    <a:lnTo>
                      <a:pt x="21015" y="17555"/>
                    </a:lnTo>
                    <a:cubicBezTo>
                      <a:pt x="20937" y="17145"/>
                      <a:pt x="20815" y="16755"/>
                      <a:pt x="20653" y="16397"/>
                    </a:cubicBezTo>
                    <a:cubicBezTo>
                      <a:pt x="20424" y="15892"/>
                      <a:pt x="20120" y="15462"/>
                      <a:pt x="19762" y="15138"/>
                    </a:cubicBezTo>
                    <a:lnTo>
                      <a:pt x="0" y="0"/>
                    </a:lnTo>
                    <a:lnTo>
                      <a:pt x="40" y="13327"/>
                    </a:lnTo>
                    <a:lnTo>
                      <a:pt x="21600" y="21600"/>
                    </a:lnTo>
                    <a:close/>
                  </a:path>
                </a:pathLst>
              </a:custGeom>
              <a:solidFill>
                <a:srgbClr val="EBE9EC"/>
              </a:solidFill>
              <a:ln>
                <a:noFill/>
              </a:ln>
            </p:spPr>
            <p:txBody>
              <a:bodyPr spcFirstLastPara="1" wrap="square" lIns="71425" tIns="71425" rIns="71425" bIns="71425"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31" name="Google Shape;131;p11"/>
              <p:cNvSpPr/>
              <p:nvPr/>
            </p:nvSpPr>
            <p:spPr>
              <a:xfrm>
                <a:off x="8832933" y="2809035"/>
                <a:ext cx="1292808" cy="673874"/>
              </a:xfrm>
              <a:custGeom>
                <a:avLst/>
                <a:gdLst/>
                <a:ahLst/>
                <a:cxnLst/>
                <a:rect l="l" t="t" r="r" b="b"/>
                <a:pathLst>
                  <a:path w="21583" h="21600" extrusionOk="0">
                    <a:moveTo>
                      <a:pt x="21581" y="21600"/>
                    </a:moveTo>
                    <a:lnTo>
                      <a:pt x="21581" y="19488"/>
                    </a:lnTo>
                    <a:cubicBezTo>
                      <a:pt x="21600" y="18804"/>
                      <a:pt x="21495" y="18130"/>
                      <a:pt x="21283" y="17579"/>
                    </a:cubicBezTo>
                    <a:cubicBezTo>
                      <a:pt x="21119" y="17153"/>
                      <a:pt x="20898" y="16819"/>
                      <a:pt x="20644" y="16615"/>
                    </a:cubicBezTo>
                    <a:lnTo>
                      <a:pt x="0" y="0"/>
                    </a:lnTo>
                  </a:path>
                </a:pathLst>
              </a:custGeom>
              <a:noFill/>
              <a:ln w="25400" cap="flat" cmpd="sng">
                <a:solidFill>
                  <a:srgbClr val="D3D2D4"/>
                </a:solidFill>
                <a:prstDash val="solid"/>
                <a:miter lim="400000"/>
                <a:headEnd type="none" w="sm" len="sm"/>
                <a:tailEnd type="none" w="sm" len="sm"/>
              </a:ln>
            </p:spPr>
            <p:txBody>
              <a:bodyPr spcFirstLastPara="1" wrap="square" lIns="71425" tIns="71425" rIns="71425" bIns="71425"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132" name="Google Shape;132;p11"/>
              <p:cNvCxnSpPr/>
              <p:nvPr/>
            </p:nvCxnSpPr>
            <p:spPr>
              <a:xfrm>
                <a:off x="9291232" y="3003700"/>
                <a:ext cx="1" cy="262354"/>
              </a:xfrm>
              <a:prstGeom prst="straightConnector1">
                <a:avLst/>
              </a:prstGeom>
              <a:noFill/>
              <a:ln w="25400" cap="flat" cmpd="sng">
                <a:solidFill>
                  <a:srgbClr val="D3D2D4"/>
                </a:solidFill>
                <a:prstDash val="solid"/>
                <a:miter lim="400000"/>
                <a:headEnd type="none" w="sm" len="sm"/>
                <a:tailEnd type="none" w="sm" len="sm"/>
              </a:ln>
            </p:spPr>
          </p:cxnSp>
          <p:cxnSp>
            <p:nvCxnSpPr>
              <p:cNvPr id="133" name="Google Shape;133;p11"/>
              <p:cNvCxnSpPr/>
              <p:nvPr/>
            </p:nvCxnSpPr>
            <p:spPr>
              <a:xfrm>
                <a:off x="9755182" y="3189937"/>
                <a:ext cx="1" cy="197164"/>
              </a:xfrm>
              <a:prstGeom prst="straightConnector1">
                <a:avLst/>
              </a:prstGeom>
              <a:noFill/>
              <a:ln w="25400" cap="flat" cmpd="sng">
                <a:solidFill>
                  <a:srgbClr val="D3D2D4"/>
                </a:solidFill>
                <a:prstDash val="solid"/>
                <a:miter lim="400000"/>
                <a:headEnd type="none" w="sm" len="sm"/>
                <a:tailEnd type="none" w="sm" len="sm"/>
              </a:ln>
            </p:spPr>
          </p:cxnSp>
          <p:sp>
            <p:nvSpPr>
              <p:cNvPr id="134" name="Google Shape;134;p11"/>
              <p:cNvSpPr/>
              <p:nvPr/>
            </p:nvSpPr>
            <p:spPr>
              <a:xfrm>
                <a:off x="7733902" y="2485227"/>
                <a:ext cx="190180" cy="84566"/>
              </a:xfrm>
              <a:custGeom>
                <a:avLst/>
                <a:gdLst/>
                <a:ahLst/>
                <a:cxnLst/>
                <a:rect l="l" t="t" r="r" b="b"/>
                <a:pathLst>
                  <a:path w="21600" h="21600" extrusionOk="0">
                    <a:moveTo>
                      <a:pt x="2846" y="0"/>
                    </a:moveTo>
                    <a:lnTo>
                      <a:pt x="18754" y="0"/>
                    </a:lnTo>
                    <a:cubicBezTo>
                      <a:pt x="19162" y="0"/>
                      <a:pt x="19470" y="0"/>
                      <a:pt x="19730" y="39"/>
                    </a:cubicBezTo>
                    <a:cubicBezTo>
                      <a:pt x="19991" y="78"/>
                      <a:pt x="20204" y="157"/>
                      <a:pt x="20424" y="314"/>
                    </a:cubicBezTo>
                    <a:cubicBezTo>
                      <a:pt x="20665" y="511"/>
                      <a:pt x="20880" y="822"/>
                      <a:pt x="21057" y="1220"/>
                    </a:cubicBezTo>
                    <a:cubicBezTo>
                      <a:pt x="21234" y="1618"/>
                      <a:pt x="21373" y="2102"/>
                      <a:pt x="21461" y="2644"/>
                    </a:cubicBezTo>
                    <a:cubicBezTo>
                      <a:pt x="21530" y="3138"/>
                      <a:pt x="21565" y="3619"/>
                      <a:pt x="21583" y="4208"/>
                    </a:cubicBezTo>
                    <a:cubicBezTo>
                      <a:pt x="21600" y="4798"/>
                      <a:pt x="21600" y="5496"/>
                      <a:pt x="21600" y="6428"/>
                    </a:cubicBezTo>
                    <a:lnTo>
                      <a:pt x="21600" y="15201"/>
                    </a:lnTo>
                    <a:cubicBezTo>
                      <a:pt x="21600" y="16118"/>
                      <a:pt x="21600" y="16809"/>
                      <a:pt x="21583" y="17395"/>
                    </a:cubicBezTo>
                    <a:cubicBezTo>
                      <a:pt x="21565" y="17981"/>
                      <a:pt x="21530" y="18462"/>
                      <a:pt x="21461" y="18956"/>
                    </a:cubicBezTo>
                    <a:cubicBezTo>
                      <a:pt x="21373" y="19498"/>
                      <a:pt x="21234" y="19982"/>
                      <a:pt x="21057" y="20380"/>
                    </a:cubicBezTo>
                    <a:cubicBezTo>
                      <a:pt x="20880" y="20778"/>
                      <a:pt x="20665" y="21089"/>
                      <a:pt x="20424" y="21286"/>
                    </a:cubicBezTo>
                    <a:cubicBezTo>
                      <a:pt x="20204" y="21443"/>
                      <a:pt x="19991" y="21522"/>
                      <a:pt x="19729" y="21561"/>
                    </a:cubicBezTo>
                    <a:cubicBezTo>
                      <a:pt x="19467" y="21600"/>
                      <a:pt x="19156" y="21600"/>
                      <a:pt x="18742" y="21600"/>
                    </a:cubicBezTo>
                    <a:lnTo>
                      <a:pt x="2846" y="21600"/>
                    </a:lnTo>
                    <a:cubicBezTo>
                      <a:pt x="2438" y="21600"/>
                      <a:pt x="2130" y="21600"/>
                      <a:pt x="1870" y="21561"/>
                    </a:cubicBezTo>
                    <a:cubicBezTo>
                      <a:pt x="1609" y="21522"/>
                      <a:pt x="1396" y="21443"/>
                      <a:pt x="1176" y="21286"/>
                    </a:cubicBezTo>
                    <a:cubicBezTo>
                      <a:pt x="935" y="21089"/>
                      <a:pt x="720" y="20778"/>
                      <a:pt x="543" y="20380"/>
                    </a:cubicBezTo>
                    <a:cubicBezTo>
                      <a:pt x="366" y="19982"/>
                      <a:pt x="227" y="19498"/>
                      <a:pt x="139" y="18956"/>
                    </a:cubicBezTo>
                    <a:cubicBezTo>
                      <a:pt x="70" y="18462"/>
                      <a:pt x="35" y="17981"/>
                      <a:pt x="17" y="17392"/>
                    </a:cubicBezTo>
                    <a:cubicBezTo>
                      <a:pt x="0" y="16802"/>
                      <a:pt x="0" y="16104"/>
                      <a:pt x="0" y="15172"/>
                    </a:cubicBezTo>
                    <a:lnTo>
                      <a:pt x="0" y="6399"/>
                    </a:lnTo>
                    <a:cubicBezTo>
                      <a:pt x="0" y="5482"/>
                      <a:pt x="0" y="4791"/>
                      <a:pt x="17" y="4205"/>
                    </a:cubicBezTo>
                    <a:cubicBezTo>
                      <a:pt x="35" y="3619"/>
                      <a:pt x="70" y="3138"/>
                      <a:pt x="139" y="2644"/>
                    </a:cubicBezTo>
                    <a:cubicBezTo>
                      <a:pt x="227" y="2102"/>
                      <a:pt x="366" y="1618"/>
                      <a:pt x="543" y="1220"/>
                    </a:cubicBezTo>
                    <a:cubicBezTo>
                      <a:pt x="720" y="822"/>
                      <a:pt x="935" y="511"/>
                      <a:pt x="1176" y="314"/>
                    </a:cubicBezTo>
                    <a:cubicBezTo>
                      <a:pt x="1396" y="157"/>
                      <a:pt x="1609" y="78"/>
                      <a:pt x="1871" y="39"/>
                    </a:cubicBezTo>
                    <a:cubicBezTo>
                      <a:pt x="2133" y="0"/>
                      <a:pt x="2444" y="0"/>
                      <a:pt x="2858" y="0"/>
                    </a:cubicBezTo>
                    <a:lnTo>
                      <a:pt x="2846" y="0"/>
                    </a:lnTo>
                    <a:close/>
                  </a:path>
                </a:pathLst>
              </a:custGeom>
              <a:solidFill>
                <a:srgbClr val="E8E7EA"/>
              </a:solidFill>
              <a:ln>
                <a:noFill/>
              </a:ln>
            </p:spPr>
            <p:txBody>
              <a:bodyPr spcFirstLastPara="1" wrap="square" lIns="71425" tIns="71425" rIns="71425" bIns="71425"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35" name="Google Shape;135;p11"/>
              <p:cNvSpPr/>
              <p:nvPr/>
            </p:nvSpPr>
            <p:spPr>
              <a:xfrm>
                <a:off x="7159518" y="2706775"/>
                <a:ext cx="190180" cy="84566"/>
              </a:xfrm>
              <a:custGeom>
                <a:avLst/>
                <a:gdLst/>
                <a:ahLst/>
                <a:cxnLst/>
                <a:rect l="l" t="t" r="r" b="b"/>
                <a:pathLst>
                  <a:path w="21600" h="21600" extrusionOk="0">
                    <a:moveTo>
                      <a:pt x="2846" y="0"/>
                    </a:moveTo>
                    <a:lnTo>
                      <a:pt x="18754" y="0"/>
                    </a:lnTo>
                    <a:cubicBezTo>
                      <a:pt x="19162" y="0"/>
                      <a:pt x="19470" y="0"/>
                      <a:pt x="19730" y="39"/>
                    </a:cubicBezTo>
                    <a:cubicBezTo>
                      <a:pt x="19991" y="78"/>
                      <a:pt x="20204" y="157"/>
                      <a:pt x="20424" y="314"/>
                    </a:cubicBezTo>
                    <a:cubicBezTo>
                      <a:pt x="20665" y="511"/>
                      <a:pt x="20880" y="822"/>
                      <a:pt x="21057" y="1220"/>
                    </a:cubicBezTo>
                    <a:cubicBezTo>
                      <a:pt x="21234" y="1618"/>
                      <a:pt x="21373" y="2102"/>
                      <a:pt x="21461" y="2644"/>
                    </a:cubicBezTo>
                    <a:cubicBezTo>
                      <a:pt x="21530" y="3138"/>
                      <a:pt x="21565" y="3619"/>
                      <a:pt x="21583" y="4208"/>
                    </a:cubicBezTo>
                    <a:cubicBezTo>
                      <a:pt x="21600" y="4798"/>
                      <a:pt x="21600" y="5496"/>
                      <a:pt x="21600" y="6428"/>
                    </a:cubicBezTo>
                    <a:lnTo>
                      <a:pt x="21600" y="15201"/>
                    </a:lnTo>
                    <a:cubicBezTo>
                      <a:pt x="21600" y="16118"/>
                      <a:pt x="21600" y="16809"/>
                      <a:pt x="21583" y="17395"/>
                    </a:cubicBezTo>
                    <a:cubicBezTo>
                      <a:pt x="21565" y="17981"/>
                      <a:pt x="21530" y="18462"/>
                      <a:pt x="21461" y="18956"/>
                    </a:cubicBezTo>
                    <a:cubicBezTo>
                      <a:pt x="21373" y="19498"/>
                      <a:pt x="21234" y="19982"/>
                      <a:pt x="21057" y="20380"/>
                    </a:cubicBezTo>
                    <a:cubicBezTo>
                      <a:pt x="20880" y="20778"/>
                      <a:pt x="20665" y="21089"/>
                      <a:pt x="20424" y="21286"/>
                    </a:cubicBezTo>
                    <a:cubicBezTo>
                      <a:pt x="20204" y="21443"/>
                      <a:pt x="19991" y="21522"/>
                      <a:pt x="19729" y="21561"/>
                    </a:cubicBezTo>
                    <a:cubicBezTo>
                      <a:pt x="19467" y="21600"/>
                      <a:pt x="19156" y="21600"/>
                      <a:pt x="18742" y="21600"/>
                    </a:cubicBezTo>
                    <a:lnTo>
                      <a:pt x="2846" y="21600"/>
                    </a:lnTo>
                    <a:cubicBezTo>
                      <a:pt x="2438" y="21600"/>
                      <a:pt x="2130" y="21600"/>
                      <a:pt x="1870" y="21561"/>
                    </a:cubicBezTo>
                    <a:cubicBezTo>
                      <a:pt x="1609" y="21522"/>
                      <a:pt x="1396" y="21443"/>
                      <a:pt x="1176" y="21286"/>
                    </a:cubicBezTo>
                    <a:cubicBezTo>
                      <a:pt x="935" y="21089"/>
                      <a:pt x="720" y="20778"/>
                      <a:pt x="543" y="20380"/>
                    </a:cubicBezTo>
                    <a:cubicBezTo>
                      <a:pt x="366" y="19982"/>
                      <a:pt x="227" y="19498"/>
                      <a:pt x="139" y="18956"/>
                    </a:cubicBezTo>
                    <a:cubicBezTo>
                      <a:pt x="70" y="18462"/>
                      <a:pt x="35" y="17981"/>
                      <a:pt x="17" y="17392"/>
                    </a:cubicBezTo>
                    <a:cubicBezTo>
                      <a:pt x="0" y="16802"/>
                      <a:pt x="0" y="16104"/>
                      <a:pt x="0" y="15172"/>
                    </a:cubicBezTo>
                    <a:lnTo>
                      <a:pt x="0" y="6399"/>
                    </a:lnTo>
                    <a:cubicBezTo>
                      <a:pt x="0" y="5482"/>
                      <a:pt x="0" y="4791"/>
                      <a:pt x="17" y="4205"/>
                    </a:cubicBezTo>
                    <a:cubicBezTo>
                      <a:pt x="35" y="3619"/>
                      <a:pt x="70" y="3138"/>
                      <a:pt x="139" y="2644"/>
                    </a:cubicBezTo>
                    <a:cubicBezTo>
                      <a:pt x="227" y="2102"/>
                      <a:pt x="366" y="1618"/>
                      <a:pt x="543" y="1220"/>
                    </a:cubicBezTo>
                    <a:cubicBezTo>
                      <a:pt x="720" y="822"/>
                      <a:pt x="935" y="511"/>
                      <a:pt x="1176" y="314"/>
                    </a:cubicBezTo>
                    <a:cubicBezTo>
                      <a:pt x="1396" y="157"/>
                      <a:pt x="1609" y="78"/>
                      <a:pt x="1871" y="39"/>
                    </a:cubicBezTo>
                    <a:cubicBezTo>
                      <a:pt x="2133" y="0"/>
                      <a:pt x="2444" y="0"/>
                      <a:pt x="2858" y="0"/>
                    </a:cubicBezTo>
                    <a:lnTo>
                      <a:pt x="2846" y="0"/>
                    </a:lnTo>
                    <a:close/>
                  </a:path>
                </a:pathLst>
              </a:custGeom>
              <a:solidFill>
                <a:srgbClr val="E8E7EA"/>
              </a:solidFill>
              <a:ln>
                <a:noFill/>
              </a:ln>
            </p:spPr>
            <p:txBody>
              <a:bodyPr spcFirstLastPara="1" wrap="square" lIns="71425" tIns="71425" rIns="71425" bIns="71425"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36" name="Google Shape;136;p11"/>
              <p:cNvSpPr/>
              <p:nvPr/>
            </p:nvSpPr>
            <p:spPr>
              <a:xfrm>
                <a:off x="7699163" y="2520901"/>
                <a:ext cx="259659" cy="288475"/>
              </a:xfrm>
              <a:custGeom>
                <a:avLst/>
                <a:gdLst/>
                <a:ahLst/>
                <a:cxnLst/>
                <a:rect l="l" t="t" r="r" b="b"/>
                <a:pathLst>
                  <a:path w="21447" h="21600" extrusionOk="0">
                    <a:moveTo>
                      <a:pt x="63" y="0"/>
                    </a:moveTo>
                    <a:lnTo>
                      <a:pt x="63" y="16039"/>
                    </a:lnTo>
                    <a:cubicBezTo>
                      <a:pt x="-153" y="17374"/>
                      <a:pt x="189" y="18734"/>
                      <a:pt x="1021" y="19852"/>
                    </a:cubicBezTo>
                    <a:cubicBezTo>
                      <a:pt x="1569" y="20588"/>
                      <a:pt x="2310" y="21189"/>
                      <a:pt x="3177" y="21600"/>
                    </a:cubicBezTo>
                    <a:lnTo>
                      <a:pt x="21447" y="21600"/>
                    </a:lnTo>
                    <a:lnTo>
                      <a:pt x="21447" y="95"/>
                    </a:lnTo>
                    <a:lnTo>
                      <a:pt x="63" y="0"/>
                    </a:lnTo>
                    <a:close/>
                  </a:path>
                </a:pathLst>
              </a:custGeom>
              <a:solidFill>
                <a:srgbClr val="C5C4C6"/>
              </a:solidFill>
              <a:ln>
                <a:noFill/>
              </a:ln>
            </p:spPr>
            <p:txBody>
              <a:bodyPr spcFirstLastPara="1" wrap="square" lIns="71425" tIns="71425" rIns="71425" bIns="71425"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37" name="Google Shape;137;p11"/>
              <p:cNvSpPr/>
              <p:nvPr/>
            </p:nvSpPr>
            <p:spPr>
              <a:xfrm>
                <a:off x="7124779" y="2742449"/>
                <a:ext cx="259659" cy="288475"/>
              </a:xfrm>
              <a:custGeom>
                <a:avLst/>
                <a:gdLst/>
                <a:ahLst/>
                <a:cxnLst/>
                <a:rect l="l" t="t" r="r" b="b"/>
                <a:pathLst>
                  <a:path w="21447" h="21600" extrusionOk="0">
                    <a:moveTo>
                      <a:pt x="63" y="0"/>
                    </a:moveTo>
                    <a:lnTo>
                      <a:pt x="63" y="16039"/>
                    </a:lnTo>
                    <a:cubicBezTo>
                      <a:pt x="-153" y="17374"/>
                      <a:pt x="189" y="18734"/>
                      <a:pt x="1021" y="19852"/>
                    </a:cubicBezTo>
                    <a:cubicBezTo>
                      <a:pt x="1569" y="20588"/>
                      <a:pt x="2310" y="21189"/>
                      <a:pt x="3177" y="21600"/>
                    </a:cubicBezTo>
                    <a:lnTo>
                      <a:pt x="21447" y="21600"/>
                    </a:lnTo>
                    <a:lnTo>
                      <a:pt x="21447" y="95"/>
                    </a:lnTo>
                    <a:lnTo>
                      <a:pt x="63" y="0"/>
                    </a:lnTo>
                    <a:close/>
                  </a:path>
                </a:pathLst>
              </a:custGeom>
              <a:solidFill>
                <a:srgbClr val="C5C4C6"/>
              </a:solidFill>
              <a:ln>
                <a:noFill/>
              </a:ln>
            </p:spPr>
            <p:txBody>
              <a:bodyPr spcFirstLastPara="1" wrap="square" lIns="71425" tIns="71425" rIns="71425" bIns="71425"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38" name="Google Shape;138;p11"/>
              <p:cNvSpPr/>
              <p:nvPr/>
            </p:nvSpPr>
            <p:spPr>
              <a:xfrm>
                <a:off x="7158046" y="3365605"/>
                <a:ext cx="189825" cy="239116"/>
              </a:xfrm>
              <a:custGeom>
                <a:avLst/>
                <a:gdLst/>
                <a:ahLst/>
                <a:cxnLst/>
                <a:rect l="l" t="t" r="r" b="b"/>
                <a:pathLst>
                  <a:path w="21600" h="21600" extrusionOk="0">
                    <a:moveTo>
                      <a:pt x="0" y="10332"/>
                    </a:moveTo>
                    <a:lnTo>
                      <a:pt x="6090" y="21600"/>
                    </a:lnTo>
                    <a:lnTo>
                      <a:pt x="14895" y="21600"/>
                    </a:lnTo>
                    <a:lnTo>
                      <a:pt x="21600" y="0"/>
                    </a:lnTo>
                    <a:lnTo>
                      <a:pt x="0" y="10332"/>
                    </a:lnTo>
                    <a:close/>
                  </a:path>
                </a:pathLst>
              </a:custGeom>
              <a:solidFill>
                <a:srgbClr val="C5C4C6"/>
              </a:solidFill>
              <a:ln>
                <a:noFill/>
              </a:ln>
            </p:spPr>
            <p:txBody>
              <a:bodyPr spcFirstLastPara="1" wrap="square" lIns="71425" tIns="71425" rIns="71425" bIns="71425"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39" name="Google Shape;139;p11"/>
              <p:cNvSpPr/>
              <p:nvPr/>
            </p:nvSpPr>
            <p:spPr>
              <a:xfrm>
                <a:off x="7747650" y="3157062"/>
                <a:ext cx="189825" cy="239116"/>
              </a:xfrm>
              <a:custGeom>
                <a:avLst/>
                <a:gdLst/>
                <a:ahLst/>
                <a:cxnLst/>
                <a:rect l="l" t="t" r="r" b="b"/>
                <a:pathLst>
                  <a:path w="21600" h="21600" extrusionOk="0">
                    <a:moveTo>
                      <a:pt x="0" y="10332"/>
                    </a:moveTo>
                    <a:lnTo>
                      <a:pt x="6090" y="21600"/>
                    </a:lnTo>
                    <a:lnTo>
                      <a:pt x="14895" y="21600"/>
                    </a:lnTo>
                    <a:lnTo>
                      <a:pt x="21600" y="0"/>
                    </a:lnTo>
                    <a:lnTo>
                      <a:pt x="0" y="10332"/>
                    </a:lnTo>
                    <a:close/>
                  </a:path>
                </a:pathLst>
              </a:custGeom>
              <a:solidFill>
                <a:srgbClr val="C5C4C6"/>
              </a:solidFill>
              <a:ln>
                <a:noFill/>
              </a:ln>
            </p:spPr>
            <p:txBody>
              <a:bodyPr spcFirstLastPara="1" wrap="square" lIns="71425" tIns="71425" rIns="71425" bIns="71425"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40" name="Google Shape;140;p11"/>
              <p:cNvSpPr/>
              <p:nvPr/>
            </p:nvSpPr>
            <p:spPr>
              <a:xfrm>
                <a:off x="6546000" y="2323114"/>
                <a:ext cx="1862395" cy="1318691"/>
              </a:xfrm>
              <a:custGeom>
                <a:avLst/>
                <a:gdLst/>
                <a:ahLst/>
                <a:cxnLst/>
                <a:rect l="l" t="t" r="r" b="b"/>
                <a:pathLst>
                  <a:path w="21600" h="21600" extrusionOk="0">
                    <a:moveTo>
                      <a:pt x="0" y="21600"/>
                    </a:moveTo>
                    <a:lnTo>
                      <a:pt x="585" y="17555"/>
                    </a:lnTo>
                    <a:cubicBezTo>
                      <a:pt x="663" y="17145"/>
                      <a:pt x="785" y="16755"/>
                      <a:pt x="947" y="16397"/>
                    </a:cubicBezTo>
                    <a:cubicBezTo>
                      <a:pt x="1176" y="15892"/>
                      <a:pt x="1480" y="15462"/>
                      <a:pt x="1838" y="15138"/>
                    </a:cubicBezTo>
                    <a:lnTo>
                      <a:pt x="21600" y="0"/>
                    </a:lnTo>
                    <a:lnTo>
                      <a:pt x="21560" y="13327"/>
                    </a:lnTo>
                    <a:lnTo>
                      <a:pt x="0" y="21600"/>
                    </a:lnTo>
                    <a:close/>
                  </a:path>
                </a:pathLst>
              </a:custGeom>
              <a:solidFill>
                <a:srgbClr val="EBE9EC"/>
              </a:solidFill>
              <a:ln>
                <a:noFill/>
              </a:ln>
            </p:spPr>
            <p:txBody>
              <a:bodyPr spcFirstLastPara="1" wrap="square" lIns="71425" tIns="71425" rIns="71425" bIns="71425"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41" name="Google Shape;141;p11"/>
              <p:cNvSpPr/>
              <p:nvPr/>
            </p:nvSpPr>
            <p:spPr>
              <a:xfrm>
                <a:off x="7124996" y="2809035"/>
                <a:ext cx="1292379" cy="673874"/>
              </a:xfrm>
              <a:custGeom>
                <a:avLst/>
                <a:gdLst/>
                <a:ahLst/>
                <a:cxnLst/>
                <a:rect l="l" t="t" r="r" b="b"/>
                <a:pathLst>
                  <a:path w="21583" h="21600" extrusionOk="0">
                    <a:moveTo>
                      <a:pt x="2" y="21600"/>
                    </a:moveTo>
                    <a:lnTo>
                      <a:pt x="2" y="19488"/>
                    </a:lnTo>
                    <a:cubicBezTo>
                      <a:pt x="-17" y="18804"/>
                      <a:pt x="88" y="18130"/>
                      <a:pt x="300" y="17579"/>
                    </a:cubicBezTo>
                    <a:cubicBezTo>
                      <a:pt x="464" y="17153"/>
                      <a:pt x="685" y="16819"/>
                      <a:pt x="939" y="16615"/>
                    </a:cubicBezTo>
                    <a:lnTo>
                      <a:pt x="21583" y="0"/>
                    </a:lnTo>
                  </a:path>
                </a:pathLst>
              </a:custGeom>
              <a:noFill/>
              <a:ln w="25400" cap="flat" cmpd="sng">
                <a:solidFill>
                  <a:srgbClr val="D3D2D4"/>
                </a:solidFill>
                <a:prstDash val="solid"/>
                <a:miter lim="400000"/>
                <a:headEnd type="none" w="sm" len="sm"/>
                <a:tailEnd type="none" w="sm" len="sm"/>
              </a:ln>
            </p:spPr>
            <p:txBody>
              <a:bodyPr spcFirstLastPara="1" wrap="square" lIns="71425" tIns="71425" rIns="71425" bIns="71425"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142" name="Google Shape;142;p11"/>
              <p:cNvCxnSpPr/>
              <p:nvPr/>
            </p:nvCxnSpPr>
            <p:spPr>
              <a:xfrm>
                <a:off x="7548929" y="3173526"/>
                <a:ext cx="1" cy="197164"/>
              </a:xfrm>
              <a:prstGeom prst="straightConnector1">
                <a:avLst/>
              </a:prstGeom>
              <a:noFill/>
              <a:ln w="25400" cap="flat" cmpd="sng">
                <a:solidFill>
                  <a:srgbClr val="D3D2D4"/>
                </a:solidFill>
                <a:prstDash val="solid"/>
                <a:miter lim="400000"/>
                <a:headEnd type="none" w="sm" len="sm"/>
                <a:tailEnd type="none" w="sm" len="sm"/>
              </a:ln>
            </p:spPr>
          </p:cxnSp>
          <p:cxnSp>
            <p:nvCxnSpPr>
              <p:cNvPr id="143" name="Google Shape;143;p11"/>
              <p:cNvCxnSpPr/>
              <p:nvPr/>
            </p:nvCxnSpPr>
            <p:spPr>
              <a:xfrm>
                <a:off x="7950612" y="2995495"/>
                <a:ext cx="1" cy="262354"/>
              </a:xfrm>
              <a:prstGeom prst="straightConnector1">
                <a:avLst/>
              </a:prstGeom>
              <a:noFill/>
              <a:ln w="25400" cap="flat" cmpd="sng">
                <a:solidFill>
                  <a:srgbClr val="D3D2D4"/>
                </a:solidFill>
                <a:prstDash val="solid"/>
                <a:miter lim="400000"/>
                <a:headEnd type="none" w="sm" len="sm"/>
                <a:tailEnd type="none" w="sm" len="sm"/>
              </a:ln>
            </p:spPr>
          </p:cxnSp>
          <p:sp>
            <p:nvSpPr>
              <p:cNvPr id="144" name="Google Shape;144;p11"/>
              <p:cNvSpPr/>
              <p:nvPr/>
            </p:nvSpPr>
            <p:spPr>
              <a:xfrm>
                <a:off x="7795486" y="4216013"/>
                <a:ext cx="801180" cy="713922"/>
              </a:xfrm>
              <a:custGeom>
                <a:avLst/>
                <a:gdLst/>
                <a:ahLst/>
                <a:cxnLst/>
                <a:rect l="l" t="t" r="r" b="b"/>
                <a:pathLst>
                  <a:path w="21600" h="21600" extrusionOk="0">
                    <a:moveTo>
                      <a:pt x="17411" y="798"/>
                    </a:moveTo>
                    <a:lnTo>
                      <a:pt x="3277" y="9980"/>
                    </a:lnTo>
                    <a:cubicBezTo>
                      <a:pt x="2213" y="10656"/>
                      <a:pt x="1341" y="11655"/>
                      <a:pt x="760" y="12863"/>
                    </a:cubicBezTo>
                    <a:cubicBezTo>
                      <a:pt x="317" y="13787"/>
                      <a:pt x="57" y="14807"/>
                      <a:pt x="0" y="15854"/>
                    </a:cubicBezTo>
                    <a:lnTo>
                      <a:pt x="0" y="20589"/>
                    </a:lnTo>
                    <a:cubicBezTo>
                      <a:pt x="27" y="20866"/>
                      <a:pt x="144" y="21123"/>
                      <a:pt x="330" y="21310"/>
                    </a:cubicBezTo>
                    <a:cubicBezTo>
                      <a:pt x="509" y="21491"/>
                      <a:pt x="741" y="21594"/>
                      <a:pt x="983" y="21600"/>
                    </a:cubicBezTo>
                    <a:lnTo>
                      <a:pt x="21600" y="14621"/>
                    </a:lnTo>
                    <a:lnTo>
                      <a:pt x="21600" y="0"/>
                    </a:lnTo>
                    <a:lnTo>
                      <a:pt x="17411" y="798"/>
                    </a:lnTo>
                    <a:close/>
                  </a:path>
                </a:pathLst>
              </a:custGeom>
              <a:solidFill>
                <a:srgbClr val="C5C4C6"/>
              </a:solidFill>
              <a:ln>
                <a:noFill/>
              </a:ln>
            </p:spPr>
            <p:txBody>
              <a:bodyPr spcFirstLastPara="1" wrap="square" lIns="71425" tIns="71425" rIns="71425" bIns="71425"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45" name="Google Shape;145;p11"/>
              <p:cNvSpPr/>
              <p:nvPr/>
            </p:nvSpPr>
            <p:spPr>
              <a:xfrm>
                <a:off x="8634958" y="4216013"/>
                <a:ext cx="801181" cy="713922"/>
              </a:xfrm>
              <a:custGeom>
                <a:avLst/>
                <a:gdLst/>
                <a:ahLst/>
                <a:cxnLst/>
                <a:rect l="l" t="t" r="r" b="b"/>
                <a:pathLst>
                  <a:path w="21600" h="21600" extrusionOk="0">
                    <a:moveTo>
                      <a:pt x="4189" y="798"/>
                    </a:moveTo>
                    <a:lnTo>
                      <a:pt x="18323" y="9980"/>
                    </a:lnTo>
                    <a:cubicBezTo>
                      <a:pt x="19387" y="10656"/>
                      <a:pt x="20259" y="11655"/>
                      <a:pt x="20840" y="12863"/>
                    </a:cubicBezTo>
                    <a:cubicBezTo>
                      <a:pt x="21283" y="13787"/>
                      <a:pt x="21543" y="14807"/>
                      <a:pt x="21600" y="15854"/>
                    </a:cubicBezTo>
                    <a:lnTo>
                      <a:pt x="21600" y="20589"/>
                    </a:lnTo>
                    <a:cubicBezTo>
                      <a:pt x="21573" y="20866"/>
                      <a:pt x="21456" y="21123"/>
                      <a:pt x="21270" y="21310"/>
                    </a:cubicBezTo>
                    <a:cubicBezTo>
                      <a:pt x="21091" y="21491"/>
                      <a:pt x="20859" y="21594"/>
                      <a:pt x="20617" y="21600"/>
                    </a:cubicBezTo>
                    <a:lnTo>
                      <a:pt x="0" y="14621"/>
                    </a:lnTo>
                    <a:lnTo>
                      <a:pt x="0" y="0"/>
                    </a:lnTo>
                    <a:lnTo>
                      <a:pt x="4189" y="798"/>
                    </a:lnTo>
                    <a:close/>
                  </a:path>
                </a:pathLst>
              </a:custGeom>
              <a:solidFill>
                <a:srgbClr val="C5C4C6"/>
              </a:solidFill>
              <a:ln>
                <a:noFill/>
              </a:ln>
            </p:spPr>
            <p:txBody>
              <a:bodyPr spcFirstLastPara="1" wrap="square" lIns="71425" tIns="71425" rIns="71425" bIns="71425"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46" name="Google Shape;146;p11"/>
              <p:cNvSpPr/>
              <p:nvPr/>
            </p:nvSpPr>
            <p:spPr>
              <a:xfrm>
                <a:off x="7801877" y="4290712"/>
                <a:ext cx="672049" cy="451611"/>
              </a:xfrm>
              <a:custGeom>
                <a:avLst/>
                <a:gdLst/>
                <a:ahLst/>
                <a:cxnLst/>
                <a:rect l="l" t="t" r="r" b="b"/>
                <a:pathLst>
                  <a:path w="21600" h="21600" extrusionOk="0">
                    <a:moveTo>
                      <a:pt x="0" y="21600"/>
                    </a:moveTo>
                    <a:cubicBezTo>
                      <a:pt x="576" y="20037"/>
                      <a:pt x="1300" y="18605"/>
                      <a:pt x="2150" y="17349"/>
                    </a:cubicBezTo>
                    <a:cubicBezTo>
                      <a:pt x="3001" y="16092"/>
                      <a:pt x="3970" y="15024"/>
                      <a:pt x="5026" y="14178"/>
                    </a:cubicBezTo>
                    <a:lnTo>
                      <a:pt x="21600" y="0"/>
                    </a:lnTo>
                  </a:path>
                </a:pathLst>
              </a:custGeom>
              <a:noFill/>
              <a:ln w="25400" cap="flat" cmpd="sng">
                <a:solidFill>
                  <a:srgbClr val="B5B4B6"/>
                </a:solidFill>
                <a:prstDash val="solid"/>
                <a:miter lim="400000"/>
                <a:headEnd type="none" w="sm" len="sm"/>
                <a:tailEnd type="none" w="sm" len="sm"/>
              </a:ln>
            </p:spPr>
            <p:txBody>
              <a:bodyPr spcFirstLastPara="1" wrap="square" lIns="71425" tIns="71425" rIns="71425" bIns="71425"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47" name="Google Shape;147;p11"/>
              <p:cNvSpPr/>
              <p:nvPr/>
            </p:nvSpPr>
            <p:spPr>
              <a:xfrm>
                <a:off x="8754031" y="4290712"/>
                <a:ext cx="672118" cy="451611"/>
              </a:xfrm>
              <a:custGeom>
                <a:avLst/>
                <a:gdLst/>
                <a:ahLst/>
                <a:cxnLst/>
                <a:rect l="l" t="t" r="r" b="b"/>
                <a:pathLst>
                  <a:path w="21600" h="21600" extrusionOk="0">
                    <a:moveTo>
                      <a:pt x="21600" y="21600"/>
                    </a:moveTo>
                    <a:cubicBezTo>
                      <a:pt x="21024" y="20037"/>
                      <a:pt x="20300" y="18605"/>
                      <a:pt x="19450" y="17349"/>
                    </a:cubicBezTo>
                    <a:cubicBezTo>
                      <a:pt x="18599" y="16092"/>
                      <a:pt x="17630" y="15024"/>
                      <a:pt x="16574" y="14178"/>
                    </a:cubicBezTo>
                    <a:lnTo>
                      <a:pt x="0" y="0"/>
                    </a:lnTo>
                  </a:path>
                </a:pathLst>
              </a:custGeom>
              <a:noFill/>
              <a:ln w="25400" cap="flat" cmpd="sng">
                <a:solidFill>
                  <a:srgbClr val="B5B4B6"/>
                </a:solidFill>
                <a:prstDash val="solid"/>
                <a:miter lim="400000"/>
                <a:headEnd type="none" w="sm" len="sm"/>
                <a:tailEnd type="none" w="sm" len="sm"/>
              </a:ln>
            </p:spPr>
            <p:txBody>
              <a:bodyPr spcFirstLastPara="1" wrap="square" lIns="71425" tIns="71425" rIns="71425" bIns="71425"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48" name="Google Shape;148;p11"/>
              <p:cNvSpPr/>
              <p:nvPr/>
            </p:nvSpPr>
            <p:spPr>
              <a:xfrm>
                <a:off x="8399219" y="1028700"/>
                <a:ext cx="434745" cy="3504387"/>
              </a:xfrm>
              <a:custGeom>
                <a:avLst/>
                <a:gdLst/>
                <a:ahLst/>
                <a:cxnLst/>
                <a:rect l="l" t="t" r="r" b="b"/>
                <a:pathLst>
                  <a:path w="21089" h="21600" extrusionOk="0">
                    <a:moveTo>
                      <a:pt x="8804" y="100"/>
                    </a:moveTo>
                    <a:cubicBezTo>
                      <a:pt x="8060" y="166"/>
                      <a:pt x="7413" y="247"/>
                      <a:pt x="6794" y="331"/>
                    </a:cubicBezTo>
                    <a:cubicBezTo>
                      <a:pt x="5555" y="498"/>
                      <a:pt x="4420" y="677"/>
                      <a:pt x="3459" y="872"/>
                    </a:cubicBezTo>
                    <a:cubicBezTo>
                      <a:pt x="949" y="1383"/>
                      <a:pt x="-246" y="1981"/>
                      <a:pt x="42" y="2583"/>
                    </a:cubicBezTo>
                    <a:lnTo>
                      <a:pt x="42" y="18187"/>
                    </a:lnTo>
                    <a:cubicBezTo>
                      <a:pt x="7" y="18787"/>
                      <a:pt x="845" y="19383"/>
                      <a:pt x="2515" y="19945"/>
                    </a:cubicBezTo>
                    <a:cubicBezTo>
                      <a:pt x="4349" y="20561"/>
                      <a:pt x="7148" y="21125"/>
                      <a:pt x="10744" y="21600"/>
                    </a:cubicBezTo>
                    <a:cubicBezTo>
                      <a:pt x="14247" y="21129"/>
                      <a:pt x="16962" y="20572"/>
                      <a:pt x="18727" y="19964"/>
                    </a:cubicBezTo>
                    <a:cubicBezTo>
                      <a:pt x="20421" y="19380"/>
                      <a:pt x="21205" y="18760"/>
                      <a:pt x="21035" y="18138"/>
                    </a:cubicBezTo>
                    <a:lnTo>
                      <a:pt x="21035" y="2541"/>
                    </a:lnTo>
                    <a:cubicBezTo>
                      <a:pt x="21354" y="1955"/>
                      <a:pt x="20265" y="1369"/>
                      <a:pt x="17913" y="863"/>
                    </a:cubicBezTo>
                    <a:cubicBezTo>
                      <a:pt x="17038" y="675"/>
                      <a:pt x="15998" y="500"/>
                      <a:pt x="14879" y="334"/>
                    </a:cubicBezTo>
                    <a:cubicBezTo>
                      <a:pt x="14319" y="251"/>
                      <a:pt x="13737" y="169"/>
                      <a:pt x="13045" y="104"/>
                    </a:cubicBezTo>
                    <a:cubicBezTo>
                      <a:pt x="12412" y="45"/>
                      <a:pt x="11698" y="1"/>
                      <a:pt x="10935" y="0"/>
                    </a:cubicBezTo>
                    <a:cubicBezTo>
                      <a:pt x="10173" y="0"/>
                      <a:pt x="9452" y="43"/>
                      <a:pt x="8804" y="100"/>
                    </a:cubicBezTo>
                    <a:close/>
                  </a:path>
                </a:pathLst>
              </a:custGeom>
              <a:solidFill>
                <a:srgbClr val="D5DBE5"/>
              </a:solidFill>
              <a:ln>
                <a:noFill/>
              </a:ln>
            </p:spPr>
            <p:txBody>
              <a:bodyPr spcFirstLastPara="1" wrap="square" lIns="71425" tIns="71425" rIns="71425" bIns="71425"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49" name="Google Shape;149;p11"/>
              <p:cNvSpPr/>
              <p:nvPr/>
            </p:nvSpPr>
            <p:spPr>
              <a:xfrm>
                <a:off x="8583847" y="4044269"/>
                <a:ext cx="65506" cy="974177"/>
              </a:xfrm>
              <a:custGeom>
                <a:avLst/>
                <a:gdLst/>
                <a:ahLst/>
                <a:cxnLst/>
                <a:rect l="l" t="t" r="r" b="b"/>
                <a:pathLst>
                  <a:path w="21600" h="21600" extrusionOk="0">
                    <a:moveTo>
                      <a:pt x="10800" y="0"/>
                    </a:moveTo>
                    <a:cubicBezTo>
                      <a:pt x="13433" y="0"/>
                      <a:pt x="15079" y="0"/>
                      <a:pt x="16666" y="32"/>
                    </a:cubicBezTo>
                    <a:cubicBezTo>
                      <a:pt x="17724" y="55"/>
                      <a:pt x="18668" y="94"/>
                      <a:pt x="19433" y="146"/>
                    </a:cubicBezTo>
                    <a:cubicBezTo>
                      <a:pt x="20199" y="197"/>
                      <a:pt x="20786" y="261"/>
                      <a:pt x="21131" y="332"/>
                    </a:cubicBezTo>
                    <a:cubicBezTo>
                      <a:pt x="21365" y="385"/>
                      <a:pt x="21483" y="439"/>
                      <a:pt x="21541" y="503"/>
                    </a:cubicBezTo>
                    <a:cubicBezTo>
                      <a:pt x="21600" y="566"/>
                      <a:pt x="21600" y="638"/>
                      <a:pt x="21600" y="726"/>
                    </a:cubicBezTo>
                    <a:lnTo>
                      <a:pt x="21600" y="20874"/>
                    </a:lnTo>
                    <a:cubicBezTo>
                      <a:pt x="21600" y="20962"/>
                      <a:pt x="21600" y="21034"/>
                      <a:pt x="21541" y="21097"/>
                    </a:cubicBezTo>
                    <a:cubicBezTo>
                      <a:pt x="21483" y="21161"/>
                      <a:pt x="21365" y="21215"/>
                      <a:pt x="21131" y="21268"/>
                    </a:cubicBezTo>
                    <a:cubicBezTo>
                      <a:pt x="20786" y="21339"/>
                      <a:pt x="20199" y="21403"/>
                      <a:pt x="19433" y="21454"/>
                    </a:cubicBezTo>
                    <a:cubicBezTo>
                      <a:pt x="18668" y="21506"/>
                      <a:pt x="17724" y="21545"/>
                      <a:pt x="16666" y="21568"/>
                    </a:cubicBezTo>
                    <a:cubicBezTo>
                      <a:pt x="15079" y="21600"/>
                      <a:pt x="13433" y="21600"/>
                      <a:pt x="10800" y="21600"/>
                    </a:cubicBezTo>
                    <a:cubicBezTo>
                      <a:pt x="8167" y="21600"/>
                      <a:pt x="6521" y="21600"/>
                      <a:pt x="4934" y="21568"/>
                    </a:cubicBezTo>
                    <a:cubicBezTo>
                      <a:pt x="3876" y="21545"/>
                      <a:pt x="2932" y="21506"/>
                      <a:pt x="2167" y="21454"/>
                    </a:cubicBezTo>
                    <a:cubicBezTo>
                      <a:pt x="1401" y="21403"/>
                      <a:pt x="814" y="21339"/>
                      <a:pt x="469" y="21268"/>
                    </a:cubicBezTo>
                    <a:cubicBezTo>
                      <a:pt x="235" y="21215"/>
                      <a:pt x="117" y="21161"/>
                      <a:pt x="59" y="21097"/>
                    </a:cubicBezTo>
                    <a:cubicBezTo>
                      <a:pt x="0" y="21034"/>
                      <a:pt x="0" y="20962"/>
                      <a:pt x="0" y="20874"/>
                    </a:cubicBezTo>
                    <a:lnTo>
                      <a:pt x="0" y="726"/>
                    </a:lnTo>
                    <a:cubicBezTo>
                      <a:pt x="0" y="638"/>
                      <a:pt x="0" y="566"/>
                      <a:pt x="59" y="503"/>
                    </a:cubicBezTo>
                    <a:cubicBezTo>
                      <a:pt x="117" y="439"/>
                      <a:pt x="235" y="385"/>
                      <a:pt x="469" y="332"/>
                    </a:cubicBezTo>
                    <a:cubicBezTo>
                      <a:pt x="814" y="261"/>
                      <a:pt x="1401" y="197"/>
                      <a:pt x="2167" y="146"/>
                    </a:cubicBezTo>
                    <a:cubicBezTo>
                      <a:pt x="2932" y="94"/>
                      <a:pt x="3876" y="55"/>
                      <a:pt x="4934" y="32"/>
                    </a:cubicBezTo>
                    <a:cubicBezTo>
                      <a:pt x="6521" y="0"/>
                      <a:pt x="8167" y="0"/>
                      <a:pt x="10800" y="0"/>
                    </a:cubicBezTo>
                    <a:close/>
                  </a:path>
                </a:pathLst>
              </a:custGeom>
              <a:solidFill>
                <a:srgbClr val="E5E3E6"/>
              </a:solidFill>
              <a:ln>
                <a:noFill/>
              </a:ln>
            </p:spPr>
            <p:txBody>
              <a:bodyPr spcFirstLastPara="1" wrap="square" lIns="71425" tIns="71425" rIns="71425" bIns="71425"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50" name="Google Shape;150;p11"/>
              <p:cNvSpPr/>
              <p:nvPr/>
            </p:nvSpPr>
            <p:spPr>
              <a:xfrm>
                <a:off x="8440695" y="1186538"/>
                <a:ext cx="352400" cy="138652"/>
              </a:xfrm>
              <a:custGeom>
                <a:avLst/>
                <a:gdLst/>
                <a:ahLst/>
                <a:cxnLst/>
                <a:rect l="l" t="t" r="r" b="b"/>
                <a:pathLst>
                  <a:path w="21600" h="21483" extrusionOk="0">
                    <a:moveTo>
                      <a:pt x="0" y="21483"/>
                    </a:moveTo>
                    <a:cubicBezTo>
                      <a:pt x="1199" y="8970"/>
                      <a:pt x="5608" y="118"/>
                      <a:pt x="10701" y="1"/>
                    </a:cubicBezTo>
                    <a:cubicBezTo>
                      <a:pt x="15848" y="-117"/>
                      <a:pt x="20355" y="8701"/>
                      <a:pt x="21600" y="21324"/>
                    </a:cubicBezTo>
                    <a:cubicBezTo>
                      <a:pt x="18521" y="14939"/>
                      <a:pt x="14651" y="11495"/>
                      <a:pt x="10669" y="11594"/>
                    </a:cubicBezTo>
                    <a:cubicBezTo>
                      <a:pt x="6769" y="11691"/>
                      <a:pt x="3001" y="15183"/>
                      <a:pt x="0" y="21483"/>
                    </a:cubicBezTo>
                    <a:close/>
                  </a:path>
                </a:pathLst>
              </a:custGeom>
              <a:solidFill>
                <a:schemeClr val="dk2"/>
              </a:solidFill>
              <a:ln>
                <a:noFill/>
              </a:ln>
            </p:spPr>
            <p:txBody>
              <a:bodyPr spcFirstLastPara="1" wrap="square" lIns="71425" tIns="71425" rIns="71425" bIns="71425"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grpSp>
            <p:nvGrpSpPr>
              <p:cNvPr id="151" name="Google Shape;151;p11"/>
              <p:cNvGrpSpPr/>
              <p:nvPr/>
            </p:nvGrpSpPr>
            <p:grpSpPr>
              <a:xfrm>
                <a:off x="8440707" y="1564747"/>
                <a:ext cx="351038" cy="2262318"/>
                <a:chOff x="0" y="0"/>
                <a:chExt cx="543321" cy="3501526"/>
              </a:xfrm>
            </p:grpSpPr>
            <p:sp>
              <p:nvSpPr>
                <p:cNvPr id="152" name="Google Shape;152;p11"/>
                <p:cNvSpPr/>
                <p:nvPr/>
              </p:nvSpPr>
              <p:spPr>
                <a:xfrm>
                  <a:off x="0" y="0"/>
                  <a:ext cx="56394" cy="56394"/>
                </a:xfrm>
                <a:prstGeom prst="ellipse">
                  <a:avLst/>
                </a:prstGeom>
                <a:solidFill>
                  <a:srgbClr val="A5A5A5"/>
                </a:solidFill>
                <a:ln>
                  <a:noFill/>
                </a:ln>
              </p:spPr>
              <p:txBody>
                <a:bodyPr spcFirstLastPara="1" wrap="square" lIns="71425" tIns="71425" rIns="71425" bIns="71425"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53" name="Google Shape;153;p11"/>
                <p:cNvSpPr/>
                <p:nvPr/>
              </p:nvSpPr>
              <p:spPr>
                <a:xfrm>
                  <a:off x="0" y="117475"/>
                  <a:ext cx="56394" cy="56394"/>
                </a:xfrm>
                <a:prstGeom prst="ellipse">
                  <a:avLst/>
                </a:prstGeom>
                <a:solidFill>
                  <a:srgbClr val="A5A5A5"/>
                </a:solidFill>
                <a:ln>
                  <a:noFill/>
                </a:ln>
              </p:spPr>
              <p:txBody>
                <a:bodyPr spcFirstLastPara="1" wrap="square" lIns="71425" tIns="71425" rIns="71425" bIns="71425"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54" name="Google Shape;154;p11"/>
                <p:cNvSpPr/>
                <p:nvPr/>
              </p:nvSpPr>
              <p:spPr>
                <a:xfrm>
                  <a:off x="0" y="234950"/>
                  <a:ext cx="56394" cy="56394"/>
                </a:xfrm>
                <a:prstGeom prst="ellipse">
                  <a:avLst/>
                </a:prstGeom>
                <a:solidFill>
                  <a:srgbClr val="A5A5A5"/>
                </a:solidFill>
                <a:ln>
                  <a:noFill/>
                </a:ln>
              </p:spPr>
              <p:txBody>
                <a:bodyPr spcFirstLastPara="1" wrap="square" lIns="71425" tIns="71425" rIns="71425" bIns="71425"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55" name="Google Shape;155;p11"/>
                <p:cNvSpPr/>
                <p:nvPr/>
              </p:nvSpPr>
              <p:spPr>
                <a:xfrm>
                  <a:off x="0" y="352425"/>
                  <a:ext cx="56394" cy="56394"/>
                </a:xfrm>
                <a:prstGeom prst="ellipse">
                  <a:avLst/>
                </a:prstGeom>
                <a:solidFill>
                  <a:srgbClr val="A5A5A5"/>
                </a:solidFill>
                <a:ln>
                  <a:noFill/>
                </a:ln>
              </p:spPr>
              <p:txBody>
                <a:bodyPr spcFirstLastPara="1" wrap="square" lIns="71425" tIns="71425" rIns="71425" bIns="71425"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56" name="Google Shape;156;p11"/>
                <p:cNvSpPr/>
                <p:nvPr/>
              </p:nvSpPr>
              <p:spPr>
                <a:xfrm>
                  <a:off x="0" y="469900"/>
                  <a:ext cx="56394" cy="56394"/>
                </a:xfrm>
                <a:prstGeom prst="ellipse">
                  <a:avLst/>
                </a:prstGeom>
                <a:solidFill>
                  <a:srgbClr val="A5A5A5"/>
                </a:solidFill>
                <a:ln>
                  <a:noFill/>
                </a:ln>
              </p:spPr>
              <p:txBody>
                <a:bodyPr spcFirstLastPara="1" wrap="square" lIns="71425" tIns="71425" rIns="71425" bIns="71425"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57" name="Google Shape;157;p11"/>
                <p:cNvSpPr/>
                <p:nvPr/>
              </p:nvSpPr>
              <p:spPr>
                <a:xfrm>
                  <a:off x="0" y="587375"/>
                  <a:ext cx="56394" cy="56394"/>
                </a:xfrm>
                <a:prstGeom prst="ellipse">
                  <a:avLst/>
                </a:prstGeom>
                <a:solidFill>
                  <a:srgbClr val="A5A5A5"/>
                </a:solidFill>
                <a:ln>
                  <a:noFill/>
                </a:ln>
              </p:spPr>
              <p:txBody>
                <a:bodyPr spcFirstLastPara="1" wrap="square" lIns="71425" tIns="71425" rIns="71425" bIns="71425"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58" name="Google Shape;158;p11"/>
                <p:cNvSpPr/>
                <p:nvPr/>
              </p:nvSpPr>
              <p:spPr>
                <a:xfrm>
                  <a:off x="0" y="704850"/>
                  <a:ext cx="56394" cy="56394"/>
                </a:xfrm>
                <a:prstGeom prst="ellipse">
                  <a:avLst/>
                </a:prstGeom>
                <a:solidFill>
                  <a:srgbClr val="A5A5A5"/>
                </a:solidFill>
                <a:ln>
                  <a:noFill/>
                </a:ln>
              </p:spPr>
              <p:txBody>
                <a:bodyPr spcFirstLastPara="1" wrap="square" lIns="71425" tIns="71425" rIns="71425" bIns="71425"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59" name="Google Shape;159;p11"/>
                <p:cNvSpPr/>
                <p:nvPr/>
              </p:nvSpPr>
              <p:spPr>
                <a:xfrm>
                  <a:off x="0" y="822325"/>
                  <a:ext cx="56394" cy="56394"/>
                </a:xfrm>
                <a:prstGeom prst="ellipse">
                  <a:avLst/>
                </a:prstGeom>
                <a:solidFill>
                  <a:srgbClr val="A5A5A5"/>
                </a:solidFill>
                <a:ln>
                  <a:noFill/>
                </a:ln>
              </p:spPr>
              <p:txBody>
                <a:bodyPr spcFirstLastPara="1" wrap="square" lIns="71425" tIns="71425" rIns="71425" bIns="71425"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60" name="Google Shape;160;p11"/>
                <p:cNvSpPr/>
                <p:nvPr/>
              </p:nvSpPr>
              <p:spPr>
                <a:xfrm>
                  <a:off x="0" y="939800"/>
                  <a:ext cx="56394" cy="56394"/>
                </a:xfrm>
                <a:prstGeom prst="ellipse">
                  <a:avLst/>
                </a:prstGeom>
                <a:solidFill>
                  <a:srgbClr val="A5A5A5"/>
                </a:solidFill>
                <a:ln>
                  <a:noFill/>
                </a:ln>
              </p:spPr>
              <p:txBody>
                <a:bodyPr spcFirstLastPara="1" wrap="square" lIns="71425" tIns="71425" rIns="71425" bIns="71425"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61" name="Google Shape;161;p11"/>
                <p:cNvSpPr/>
                <p:nvPr/>
              </p:nvSpPr>
              <p:spPr>
                <a:xfrm>
                  <a:off x="485775" y="0"/>
                  <a:ext cx="56394" cy="56394"/>
                </a:xfrm>
                <a:prstGeom prst="ellipse">
                  <a:avLst/>
                </a:prstGeom>
                <a:solidFill>
                  <a:srgbClr val="A5A5A5"/>
                </a:solidFill>
                <a:ln>
                  <a:noFill/>
                </a:ln>
              </p:spPr>
              <p:txBody>
                <a:bodyPr spcFirstLastPara="1" wrap="square" lIns="71425" tIns="71425" rIns="71425" bIns="71425"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62" name="Google Shape;162;p11"/>
                <p:cNvSpPr/>
                <p:nvPr/>
              </p:nvSpPr>
              <p:spPr>
                <a:xfrm>
                  <a:off x="485775" y="117475"/>
                  <a:ext cx="56394" cy="56394"/>
                </a:xfrm>
                <a:prstGeom prst="ellipse">
                  <a:avLst/>
                </a:prstGeom>
                <a:solidFill>
                  <a:srgbClr val="A5A5A5"/>
                </a:solidFill>
                <a:ln>
                  <a:noFill/>
                </a:ln>
              </p:spPr>
              <p:txBody>
                <a:bodyPr spcFirstLastPara="1" wrap="square" lIns="71425" tIns="71425" rIns="71425" bIns="71425"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63" name="Google Shape;163;p11"/>
                <p:cNvSpPr/>
                <p:nvPr/>
              </p:nvSpPr>
              <p:spPr>
                <a:xfrm>
                  <a:off x="485775" y="234950"/>
                  <a:ext cx="56394" cy="56394"/>
                </a:xfrm>
                <a:prstGeom prst="ellipse">
                  <a:avLst/>
                </a:prstGeom>
                <a:solidFill>
                  <a:srgbClr val="A5A5A5"/>
                </a:solidFill>
                <a:ln>
                  <a:noFill/>
                </a:ln>
              </p:spPr>
              <p:txBody>
                <a:bodyPr spcFirstLastPara="1" wrap="square" lIns="71425" tIns="71425" rIns="71425" bIns="71425"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64" name="Google Shape;164;p11"/>
                <p:cNvSpPr/>
                <p:nvPr/>
              </p:nvSpPr>
              <p:spPr>
                <a:xfrm>
                  <a:off x="485775" y="352425"/>
                  <a:ext cx="56394" cy="56394"/>
                </a:xfrm>
                <a:prstGeom prst="ellipse">
                  <a:avLst/>
                </a:prstGeom>
                <a:solidFill>
                  <a:srgbClr val="A5A5A5"/>
                </a:solidFill>
                <a:ln>
                  <a:noFill/>
                </a:ln>
              </p:spPr>
              <p:txBody>
                <a:bodyPr spcFirstLastPara="1" wrap="square" lIns="71425" tIns="71425" rIns="71425" bIns="71425"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65" name="Google Shape;165;p11"/>
                <p:cNvSpPr/>
                <p:nvPr/>
              </p:nvSpPr>
              <p:spPr>
                <a:xfrm>
                  <a:off x="485775" y="469900"/>
                  <a:ext cx="56394" cy="56394"/>
                </a:xfrm>
                <a:prstGeom prst="ellipse">
                  <a:avLst/>
                </a:prstGeom>
                <a:solidFill>
                  <a:srgbClr val="A5A5A5"/>
                </a:solidFill>
                <a:ln>
                  <a:noFill/>
                </a:ln>
              </p:spPr>
              <p:txBody>
                <a:bodyPr spcFirstLastPara="1" wrap="square" lIns="71425" tIns="71425" rIns="71425" bIns="71425"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66" name="Google Shape;166;p11"/>
                <p:cNvSpPr/>
                <p:nvPr/>
              </p:nvSpPr>
              <p:spPr>
                <a:xfrm>
                  <a:off x="485775" y="587375"/>
                  <a:ext cx="56394" cy="56394"/>
                </a:xfrm>
                <a:prstGeom prst="ellipse">
                  <a:avLst/>
                </a:prstGeom>
                <a:solidFill>
                  <a:srgbClr val="A5A5A5"/>
                </a:solidFill>
                <a:ln>
                  <a:noFill/>
                </a:ln>
              </p:spPr>
              <p:txBody>
                <a:bodyPr spcFirstLastPara="1" wrap="square" lIns="71425" tIns="71425" rIns="71425" bIns="71425"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67" name="Google Shape;167;p11"/>
                <p:cNvSpPr/>
                <p:nvPr/>
              </p:nvSpPr>
              <p:spPr>
                <a:xfrm>
                  <a:off x="485775" y="704850"/>
                  <a:ext cx="56394" cy="56394"/>
                </a:xfrm>
                <a:prstGeom prst="ellipse">
                  <a:avLst/>
                </a:prstGeom>
                <a:solidFill>
                  <a:srgbClr val="A5A5A5"/>
                </a:solidFill>
                <a:ln>
                  <a:noFill/>
                </a:ln>
              </p:spPr>
              <p:txBody>
                <a:bodyPr spcFirstLastPara="1" wrap="square" lIns="71425" tIns="71425" rIns="71425" bIns="71425"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68" name="Google Shape;168;p11"/>
                <p:cNvSpPr/>
                <p:nvPr/>
              </p:nvSpPr>
              <p:spPr>
                <a:xfrm>
                  <a:off x="485775" y="822325"/>
                  <a:ext cx="56394" cy="56394"/>
                </a:xfrm>
                <a:prstGeom prst="ellipse">
                  <a:avLst/>
                </a:prstGeom>
                <a:solidFill>
                  <a:srgbClr val="A5A5A5"/>
                </a:solidFill>
                <a:ln>
                  <a:noFill/>
                </a:ln>
              </p:spPr>
              <p:txBody>
                <a:bodyPr spcFirstLastPara="1" wrap="square" lIns="71425" tIns="71425" rIns="71425" bIns="71425"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69" name="Google Shape;169;p11"/>
                <p:cNvSpPr/>
                <p:nvPr/>
              </p:nvSpPr>
              <p:spPr>
                <a:xfrm>
                  <a:off x="485775" y="939800"/>
                  <a:ext cx="56394" cy="56394"/>
                </a:xfrm>
                <a:prstGeom prst="ellipse">
                  <a:avLst/>
                </a:prstGeom>
                <a:solidFill>
                  <a:srgbClr val="A5A5A5"/>
                </a:solidFill>
                <a:ln>
                  <a:noFill/>
                </a:ln>
              </p:spPr>
              <p:txBody>
                <a:bodyPr spcFirstLastPara="1" wrap="square" lIns="71425" tIns="71425" rIns="71425" bIns="71425"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70" name="Google Shape;170;p11"/>
                <p:cNvSpPr/>
                <p:nvPr/>
              </p:nvSpPr>
              <p:spPr>
                <a:xfrm>
                  <a:off x="1151" y="1246124"/>
                  <a:ext cx="56395" cy="56395"/>
                </a:xfrm>
                <a:prstGeom prst="ellipse">
                  <a:avLst/>
                </a:prstGeom>
                <a:solidFill>
                  <a:srgbClr val="A5A5A5"/>
                </a:solidFill>
                <a:ln>
                  <a:noFill/>
                </a:ln>
              </p:spPr>
              <p:txBody>
                <a:bodyPr spcFirstLastPara="1" wrap="square" lIns="71425" tIns="71425" rIns="71425" bIns="71425"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71" name="Google Shape;171;p11"/>
                <p:cNvSpPr/>
                <p:nvPr/>
              </p:nvSpPr>
              <p:spPr>
                <a:xfrm>
                  <a:off x="1151" y="1363599"/>
                  <a:ext cx="56395" cy="56395"/>
                </a:xfrm>
                <a:prstGeom prst="ellipse">
                  <a:avLst/>
                </a:prstGeom>
                <a:solidFill>
                  <a:srgbClr val="A5A5A5"/>
                </a:solidFill>
                <a:ln>
                  <a:noFill/>
                </a:ln>
              </p:spPr>
              <p:txBody>
                <a:bodyPr spcFirstLastPara="1" wrap="square" lIns="71425" tIns="71425" rIns="71425" bIns="71425"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72" name="Google Shape;172;p11"/>
                <p:cNvSpPr/>
                <p:nvPr/>
              </p:nvSpPr>
              <p:spPr>
                <a:xfrm>
                  <a:off x="1151" y="1481074"/>
                  <a:ext cx="56395" cy="56395"/>
                </a:xfrm>
                <a:prstGeom prst="ellipse">
                  <a:avLst/>
                </a:prstGeom>
                <a:solidFill>
                  <a:srgbClr val="A5A5A5"/>
                </a:solidFill>
                <a:ln>
                  <a:noFill/>
                </a:ln>
              </p:spPr>
              <p:txBody>
                <a:bodyPr spcFirstLastPara="1" wrap="square" lIns="71425" tIns="71425" rIns="71425" bIns="71425"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73" name="Google Shape;173;p11"/>
                <p:cNvSpPr/>
                <p:nvPr/>
              </p:nvSpPr>
              <p:spPr>
                <a:xfrm>
                  <a:off x="1151" y="1598549"/>
                  <a:ext cx="56395" cy="56395"/>
                </a:xfrm>
                <a:prstGeom prst="ellipse">
                  <a:avLst/>
                </a:prstGeom>
                <a:solidFill>
                  <a:srgbClr val="A5A5A5"/>
                </a:solidFill>
                <a:ln>
                  <a:noFill/>
                </a:ln>
              </p:spPr>
              <p:txBody>
                <a:bodyPr spcFirstLastPara="1" wrap="square" lIns="71425" tIns="71425" rIns="71425" bIns="71425"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74" name="Google Shape;174;p11"/>
                <p:cNvSpPr/>
                <p:nvPr/>
              </p:nvSpPr>
              <p:spPr>
                <a:xfrm>
                  <a:off x="1151" y="1716024"/>
                  <a:ext cx="56395" cy="56395"/>
                </a:xfrm>
                <a:prstGeom prst="ellipse">
                  <a:avLst/>
                </a:prstGeom>
                <a:solidFill>
                  <a:srgbClr val="A5A5A5"/>
                </a:solidFill>
                <a:ln>
                  <a:noFill/>
                </a:ln>
              </p:spPr>
              <p:txBody>
                <a:bodyPr spcFirstLastPara="1" wrap="square" lIns="71425" tIns="71425" rIns="71425" bIns="71425"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75" name="Google Shape;175;p11"/>
                <p:cNvSpPr/>
                <p:nvPr/>
              </p:nvSpPr>
              <p:spPr>
                <a:xfrm>
                  <a:off x="1151" y="1833499"/>
                  <a:ext cx="56395" cy="56395"/>
                </a:xfrm>
                <a:prstGeom prst="ellipse">
                  <a:avLst/>
                </a:prstGeom>
                <a:solidFill>
                  <a:srgbClr val="A5A5A5"/>
                </a:solidFill>
                <a:ln>
                  <a:noFill/>
                </a:ln>
              </p:spPr>
              <p:txBody>
                <a:bodyPr spcFirstLastPara="1" wrap="square" lIns="71425" tIns="71425" rIns="71425" bIns="71425"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76" name="Google Shape;176;p11"/>
                <p:cNvSpPr/>
                <p:nvPr/>
              </p:nvSpPr>
              <p:spPr>
                <a:xfrm>
                  <a:off x="1151" y="1950974"/>
                  <a:ext cx="56395" cy="56395"/>
                </a:xfrm>
                <a:prstGeom prst="ellipse">
                  <a:avLst/>
                </a:prstGeom>
                <a:solidFill>
                  <a:srgbClr val="A5A5A5"/>
                </a:solidFill>
                <a:ln>
                  <a:noFill/>
                </a:ln>
              </p:spPr>
              <p:txBody>
                <a:bodyPr spcFirstLastPara="1" wrap="square" lIns="71425" tIns="71425" rIns="71425" bIns="71425"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77" name="Google Shape;177;p11"/>
                <p:cNvSpPr/>
                <p:nvPr/>
              </p:nvSpPr>
              <p:spPr>
                <a:xfrm>
                  <a:off x="1151" y="2068449"/>
                  <a:ext cx="56395" cy="56395"/>
                </a:xfrm>
                <a:prstGeom prst="ellipse">
                  <a:avLst/>
                </a:prstGeom>
                <a:solidFill>
                  <a:srgbClr val="A5A5A5"/>
                </a:solidFill>
                <a:ln>
                  <a:noFill/>
                </a:ln>
              </p:spPr>
              <p:txBody>
                <a:bodyPr spcFirstLastPara="1" wrap="square" lIns="71425" tIns="71425" rIns="71425" bIns="71425"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78" name="Google Shape;178;p11"/>
                <p:cNvSpPr/>
                <p:nvPr/>
              </p:nvSpPr>
              <p:spPr>
                <a:xfrm>
                  <a:off x="1151" y="2185924"/>
                  <a:ext cx="56395" cy="56395"/>
                </a:xfrm>
                <a:prstGeom prst="ellipse">
                  <a:avLst/>
                </a:prstGeom>
                <a:solidFill>
                  <a:srgbClr val="A5A5A5"/>
                </a:solidFill>
                <a:ln>
                  <a:noFill/>
                </a:ln>
              </p:spPr>
              <p:txBody>
                <a:bodyPr spcFirstLastPara="1" wrap="square" lIns="71425" tIns="71425" rIns="71425" bIns="71425"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79" name="Google Shape;179;p11"/>
                <p:cNvSpPr/>
                <p:nvPr/>
              </p:nvSpPr>
              <p:spPr>
                <a:xfrm>
                  <a:off x="486926" y="1246124"/>
                  <a:ext cx="56395" cy="56395"/>
                </a:xfrm>
                <a:prstGeom prst="ellipse">
                  <a:avLst/>
                </a:prstGeom>
                <a:solidFill>
                  <a:srgbClr val="A5A5A5"/>
                </a:solidFill>
                <a:ln>
                  <a:noFill/>
                </a:ln>
              </p:spPr>
              <p:txBody>
                <a:bodyPr spcFirstLastPara="1" wrap="square" lIns="71425" tIns="71425" rIns="71425" bIns="71425"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80" name="Google Shape;180;p11"/>
                <p:cNvSpPr/>
                <p:nvPr/>
              </p:nvSpPr>
              <p:spPr>
                <a:xfrm>
                  <a:off x="486926" y="1363599"/>
                  <a:ext cx="56395" cy="56395"/>
                </a:xfrm>
                <a:prstGeom prst="ellipse">
                  <a:avLst/>
                </a:prstGeom>
                <a:solidFill>
                  <a:srgbClr val="A5A5A5"/>
                </a:solidFill>
                <a:ln>
                  <a:noFill/>
                </a:ln>
              </p:spPr>
              <p:txBody>
                <a:bodyPr spcFirstLastPara="1" wrap="square" lIns="71425" tIns="71425" rIns="71425" bIns="71425"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81" name="Google Shape;181;p11"/>
                <p:cNvSpPr/>
                <p:nvPr/>
              </p:nvSpPr>
              <p:spPr>
                <a:xfrm>
                  <a:off x="486926" y="1481074"/>
                  <a:ext cx="56395" cy="56395"/>
                </a:xfrm>
                <a:prstGeom prst="ellipse">
                  <a:avLst/>
                </a:prstGeom>
                <a:solidFill>
                  <a:srgbClr val="A5A5A5"/>
                </a:solidFill>
                <a:ln>
                  <a:noFill/>
                </a:ln>
              </p:spPr>
              <p:txBody>
                <a:bodyPr spcFirstLastPara="1" wrap="square" lIns="71425" tIns="71425" rIns="71425" bIns="71425"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82" name="Google Shape;182;p11"/>
                <p:cNvSpPr/>
                <p:nvPr/>
              </p:nvSpPr>
              <p:spPr>
                <a:xfrm>
                  <a:off x="486926" y="1598549"/>
                  <a:ext cx="56395" cy="56395"/>
                </a:xfrm>
                <a:prstGeom prst="ellipse">
                  <a:avLst/>
                </a:prstGeom>
                <a:solidFill>
                  <a:srgbClr val="A5A5A5"/>
                </a:solidFill>
                <a:ln>
                  <a:noFill/>
                </a:ln>
              </p:spPr>
              <p:txBody>
                <a:bodyPr spcFirstLastPara="1" wrap="square" lIns="71425" tIns="71425" rIns="71425" bIns="71425"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83" name="Google Shape;183;p11"/>
                <p:cNvSpPr/>
                <p:nvPr/>
              </p:nvSpPr>
              <p:spPr>
                <a:xfrm>
                  <a:off x="486926" y="1716024"/>
                  <a:ext cx="56395" cy="56395"/>
                </a:xfrm>
                <a:prstGeom prst="ellipse">
                  <a:avLst/>
                </a:prstGeom>
                <a:solidFill>
                  <a:srgbClr val="A5A5A5"/>
                </a:solidFill>
                <a:ln>
                  <a:noFill/>
                </a:ln>
              </p:spPr>
              <p:txBody>
                <a:bodyPr spcFirstLastPara="1" wrap="square" lIns="71425" tIns="71425" rIns="71425" bIns="71425"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84" name="Google Shape;184;p11"/>
                <p:cNvSpPr/>
                <p:nvPr/>
              </p:nvSpPr>
              <p:spPr>
                <a:xfrm>
                  <a:off x="486926" y="1833499"/>
                  <a:ext cx="56395" cy="56395"/>
                </a:xfrm>
                <a:prstGeom prst="ellipse">
                  <a:avLst/>
                </a:prstGeom>
                <a:solidFill>
                  <a:srgbClr val="A5A5A5"/>
                </a:solidFill>
                <a:ln>
                  <a:noFill/>
                </a:ln>
              </p:spPr>
              <p:txBody>
                <a:bodyPr spcFirstLastPara="1" wrap="square" lIns="71425" tIns="71425" rIns="71425" bIns="71425"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85" name="Google Shape;185;p11"/>
                <p:cNvSpPr/>
                <p:nvPr/>
              </p:nvSpPr>
              <p:spPr>
                <a:xfrm>
                  <a:off x="486926" y="1950974"/>
                  <a:ext cx="56395" cy="56395"/>
                </a:xfrm>
                <a:prstGeom prst="ellipse">
                  <a:avLst/>
                </a:prstGeom>
                <a:solidFill>
                  <a:srgbClr val="A5A5A5"/>
                </a:solidFill>
                <a:ln>
                  <a:noFill/>
                </a:ln>
              </p:spPr>
              <p:txBody>
                <a:bodyPr spcFirstLastPara="1" wrap="square" lIns="71425" tIns="71425" rIns="71425" bIns="71425"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86" name="Google Shape;186;p11"/>
                <p:cNvSpPr/>
                <p:nvPr/>
              </p:nvSpPr>
              <p:spPr>
                <a:xfrm>
                  <a:off x="486926" y="2068449"/>
                  <a:ext cx="56395" cy="56395"/>
                </a:xfrm>
                <a:prstGeom prst="ellipse">
                  <a:avLst/>
                </a:prstGeom>
                <a:solidFill>
                  <a:srgbClr val="A5A5A5"/>
                </a:solidFill>
                <a:ln>
                  <a:noFill/>
                </a:ln>
              </p:spPr>
              <p:txBody>
                <a:bodyPr spcFirstLastPara="1" wrap="square" lIns="71425" tIns="71425" rIns="71425" bIns="71425"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87" name="Google Shape;187;p11"/>
                <p:cNvSpPr/>
                <p:nvPr/>
              </p:nvSpPr>
              <p:spPr>
                <a:xfrm>
                  <a:off x="486926" y="2185924"/>
                  <a:ext cx="56395" cy="56395"/>
                </a:xfrm>
                <a:prstGeom prst="ellipse">
                  <a:avLst/>
                </a:prstGeom>
                <a:solidFill>
                  <a:srgbClr val="A5A5A5"/>
                </a:solidFill>
                <a:ln>
                  <a:noFill/>
                </a:ln>
              </p:spPr>
              <p:txBody>
                <a:bodyPr spcFirstLastPara="1" wrap="square" lIns="71425" tIns="71425" rIns="71425" bIns="71425"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88" name="Google Shape;188;p11"/>
                <p:cNvSpPr/>
                <p:nvPr/>
              </p:nvSpPr>
              <p:spPr>
                <a:xfrm>
                  <a:off x="1151" y="2505332"/>
                  <a:ext cx="56395" cy="56394"/>
                </a:xfrm>
                <a:prstGeom prst="ellipse">
                  <a:avLst/>
                </a:prstGeom>
                <a:solidFill>
                  <a:srgbClr val="A5A5A5"/>
                </a:solidFill>
                <a:ln>
                  <a:noFill/>
                </a:ln>
              </p:spPr>
              <p:txBody>
                <a:bodyPr spcFirstLastPara="1" wrap="square" lIns="71425" tIns="71425" rIns="71425" bIns="71425"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89" name="Google Shape;189;p11"/>
                <p:cNvSpPr/>
                <p:nvPr/>
              </p:nvSpPr>
              <p:spPr>
                <a:xfrm>
                  <a:off x="1151" y="2622807"/>
                  <a:ext cx="56395" cy="56394"/>
                </a:xfrm>
                <a:prstGeom prst="ellipse">
                  <a:avLst/>
                </a:prstGeom>
                <a:solidFill>
                  <a:srgbClr val="A5A5A5"/>
                </a:solidFill>
                <a:ln>
                  <a:noFill/>
                </a:ln>
              </p:spPr>
              <p:txBody>
                <a:bodyPr spcFirstLastPara="1" wrap="square" lIns="71425" tIns="71425" rIns="71425" bIns="71425"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90" name="Google Shape;190;p11"/>
                <p:cNvSpPr/>
                <p:nvPr/>
              </p:nvSpPr>
              <p:spPr>
                <a:xfrm>
                  <a:off x="1151" y="2740282"/>
                  <a:ext cx="56395" cy="56394"/>
                </a:xfrm>
                <a:prstGeom prst="ellipse">
                  <a:avLst/>
                </a:prstGeom>
                <a:solidFill>
                  <a:srgbClr val="A5A5A5"/>
                </a:solidFill>
                <a:ln>
                  <a:noFill/>
                </a:ln>
              </p:spPr>
              <p:txBody>
                <a:bodyPr spcFirstLastPara="1" wrap="square" lIns="71425" tIns="71425" rIns="71425" bIns="71425"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91" name="Google Shape;191;p11"/>
                <p:cNvSpPr/>
                <p:nvPr/>
              </p:nvSpPr>
              <p:spPr>
                <a:xfrm>
                  <a:off x="1151" y="2857757"/>
                  <a:ext cx="56395" cy="56394"/>
                </a:xfrm>
                <a:prstGeom prst="ellipse">
                  <a:avLst/>
                </a:prstGeom>
                <a:solidFill>
                  <a:srgbClr val="A5A5A5"/>
                </a:solidFill>
                <a:ln>
                  <a:noFill/>
                </a:ln>
              </p:spPr>
              <p:txBody>
                <a:bodyPr spcFirstLastPara="1" wrap="square" lIns="71425" tIns="71425" rIns="71425" bIns="71425"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92" name="Google Shape;192;p11"/>
                <p:cNvSpPr/>
                <p:nvPr/>
              </p:nvSpPr>
              <p:spPr>
                <a:xfrm>
                  <a:off x="1151" y="2975232"/>
                  <a:ext cx="56395" cy="56394"/>
                </a:xfrm>
                <a:prstGeom prst="ellipse">
                  <a:avLst/>
                </a:prstGeom>
                <a:solidFill>
                  <a:srgbClr val="A5A5A5"/>
                </a:solidFill>
                <a:ln>
                  <a:noFill/>
                </a:ln>
              </p:spPr>
              <p:txBody>
                <a:bodyPr spcFirstLastPara="1" wrap="square" lIns="71425" tIns="71425" rIns="71425" bIns="71425"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93" name="Google Shape;193;p11"/>
                <p:cNvSpPr/>
                <p:nvPr/>
              </p:nvSpPr>
              <p:spPr>
                <a:xfrm>
                  <a:off x="1151" y="3092707"/>
                  <a:ext cx="56395" cy="56394"/>
                </a:xfrm>
                <a:prstGeom prst="ellipse">
                  <a:avLst/>
                </a:prstGeom>
                <a:solidFill>
                  <a:srgbClr val="A5A5A5"/>
                </a:solidFill>
                <a:ln>
                  <a:noFill/>
                </a:ln>
              </p:spPr>
              <p:txBody>
                <a:bodyPr spcFirstLastPara="1" wrap="square" lIns="71425" tIns="71425" rIns="71425" bIns="71425"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94" name="Google Shape;194;p11"/>
                <p:cNvSpPr/>
                <p:nvPr/>
              </p:nvSpPr>
              <p:spPr>
                <a:xfrm>
                  <a:off x="1151" y="3210182"/>
                  <a:ext cx="56395" cy="56394"/>
                </a:xfrm>
                <a:prstGeom prst="ellipse">
                  <a:avLst/>
                </a:prstGeom>
                <a:solidFill>
                  <a:srgbClr val="A5A5A5"/>
                </a:solidFill>
                <a:ln>
                  <a:noFill/>
                </a:ln>
              </p:spPr>
              <p:txBody>
                <a:bodyPr spcFirstLastPara="1" wrap="square" lIns="71425" tIns="71425" rIns="71425" bIns="71425"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95" name="Google Shape;195;p11"/>
                <p:cNvSpPr/>
                <p:nvPr/>
              </p:nvSpPr>
              <p:spPr>
                <a:xfrm>
                  <a:off x="1151" y="3327657"/>
                  <a:ext cx="56395" cy="56394"/>
                </a:xfrm>
                <a:prstGeom prst="ellipse">
                  <a:avLst/>
                </a:prstGeom>
                <a:solidFill>
                  <a:srgbClr val="A5A5A5"/>
                </a:solidFill>
                <a:ln>
                  <a:noFill/>
                </a:ln>
              </p:spPr>
              <p:txBody>
                <a:bodyPr spcFirstLastPara="1" wrap="square" lIns="71425" tIns="71425" rIns="71425" bIns="71425"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96" name="Google Shape;196;p11"/>
                <p:cNvSpPr/>
                <p:nvPr/>
              </p:nvSpPr>
              <p:spPr>
                <a:xfrm>
                  <a:off x="1151" y="3445132"/>
                  <a:ext cx="56395" cy="56394"/>
                </a:xfrm>
                <a:prstGeom prst="ellipse">
                  <a:avLst/>
                </a:prstGeom>
                <a:solidFill>
                  <a:srgbClr val="A5A5A5"/>
                </a:solidFill>
                <a:ln>
                  <a:noFill/>
                </a:ln>
              </p:spPr>
              <p:txBody>
                <a:bodyPr spcFirstLastPara="1" wrap="square" lIns="71425" tIns="71425" rIns="71425" bIns="71425"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97" name="Google Shape;197;p11"/>
                <p:cNvSpPr/>
                <p:nvPr/>
              </p:nvSpPr>
              <p:spPr>
                <a:xfrm>
                  <a:off x="486926" y="2505332"/>
                  <a:ext cx="56395" cy="56394"/>
                </a:xfrm>
                <a:prstGeom prst="ellipse">
                  <a:avLst/>
                </a:prstGeom>
                <a:solidFill>
                  <a:srgbClr val="A5A5A5"/>
                </a:solidFill>
                <a:ln>
                  <a:noFill/>
                </a:ln>
              </p:spPr>
              <p:txBody>
                <a:bodyPr spcFirstLastPara="1" wrap="square" lIns="71425" tIns="71425" rIns="71425" bIns="71425"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98" name="Google Shape;198;p11"/>
                <p:cNvSpPr/>
                <p:nvPr/>
              </p:nvSpPr>
              <p:spPr>
                <a:xfrm>
                  <a:off x="486926" y="2622807"/>
                  <a:ext cx="56395" cy="56394"/>
                </a:xfrm>
                <a:prstGeom prst="ellipse">
                  <a:avLst/>
                </a:prstGeom>
                <a:solidFill>
                  <a:srgbClr val="A5A5A5"/>
                </a:solidFill>
                <a:ln>
                  <a:noFill/>
                </a:ln>
              </p:spPr>
              <p:txBody>
                <a:bodyPr spcFirstLastPara="1" wrap="square" lIns="71425" tIns="71425" rIns="71425" bIns="71425"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99" name="Google Shape;199;p11"/>
                <p:cNvSpPr/>
                <p:nvPr/>
              </p:nvSpPr>
              <p:spPr>
                <a:xfrm>
                  <a:off x="486926" y="2740282"/>
                  <a:ext cx="56395" cy="56394"/>
                </a:xfrm>
                <a:prstGeom prst="ellipse">
                  <a:avLst/>
                </a:prstGeom>
                <a:solidFill>
                  <a:srgbClr val="A5A5A5"/>
                </a:solidFill>
                <a:ln>
                  <a:noFill/>
                </a:ln>
              </p:spPr>
              <p:txBody>
                <a:bodyPr spcFirstLastPara="1" wrap="square" lIns="71425" tIns="71425" rIns="71425" bIns="71425"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00" name="Google Shape;200;p11"/>
                <p:cNvSpPr/>
                <p:nvPr/>
              </p:nvSpPr>
              <p:spPr>
                <a:xfrm>
                  <a:off x="486926" y="2857757"/>
                  <a:ext cx="56395" cy="56394"/>
                </a:xfrm>
                <a:prstGeom prst="ellipse">
                  <a:avLst/>
                </a:prstGeom>
                <a:solidFill>
                  <a:srgbClr val="A5A5A5"/>
                </a:solidFill>
                <a:ln>
                  <a:noFill/>
                </a:ln>
              </p:spPr>
              <p:txBody>
                <a:bodyPr spcFirstLastPara="1" wrap="square" lIns="71425" tIns="71425" rIns="71425" bIns="71425"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01" name="Google Shape;201;p11"/>
                <p:cNvSpPr/>
                <p:nvPr/>
              </p:nvSpPr>
              <p:spPr>
                <a:xfrm>
                  <a:off x="486926" y="2975232"/>
                  <a:ext cx="56395" cy="56394"/>
                </a:xfrm>
                <a:prstGeom prst="ellipse">
                  <a:avLst/>
                </a:prstGeom>
                <a:solidFill>
                  <a:srgbClr val="A5A5A5"/>
                </a:solidFill>
                <a:ln>
                  <a:noFill/>
                </a:ln>
              </p:spPr>
              <p:txBody>
                <a:bodyPr spcFirstLastPara="1" wrap="square" lIns="71425" tIns="71425" rIns="71425" bIns="71425"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02" name="Google Shape;202;p11"/>
                <p:cNvSpPr/>
                <p:nvPr/>
              </p:nvSpPr>
              <p:spPr>
                <a:xfrm>
                  <a:off x="486926" y="3092707"/>
                  <a:ext cx="56395" cy="56394"/>
                </a:xfrm>
                <a:prstGeom prst="ellipse">
                  <a:avLst/>
                </a:prstGeom>
                <a:solidFill>
                  <a:srgbClr val="A5A5A5"/>
                </a:solidFill>
                <a:ln>
                  <a:noFill/>
                </a:ln>
              </p:spPr>
              <p:txBody>
                <a:bodyPr spcFirstLastPara="1" wrap="square" lIns="71425" tIns="71425" rIns="71425" bIns="71425"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03" name="Google Shape;203;p11"/>
                <p:cNvSpPr/>
                <p:nvPr/>
              </p:nvSpPr>
              <p:spPr>
                <a:xfrm>
                  <a:off x="486926" y="3210182"/>
                  <a:ext cx="56395" cy="56394"/>
                </a:xfrm>
                <a:prstGeom prst="ellipse">
                  <a:avLst/>
                </a:prstGeom>
                <a:solidFill>
                  <a:srgbClr val="A5A5A5"/>
                </a:solidFill>
                <a:ln>
                  <a:noFill/>
                </a:ln>
              </p:spPr>
              <p:txBody>
                <a:bodyPr spcFirstLastPara="1" wrap="square" lIns="71425" tIns="71425" rIns="71425" bIns="71425"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04" name="Google Shape;204;p11"/>
                <p:cNvSpPr/>
                <p:nvPr/>
              </p:nvSpPr>
              <p:spPr>
                <a:xfrm>
                  <a:off x="486926" y="3327657"/>
                  <a:ext cx="56395" cy="56394"/>
                </a:xfrm>
                <a:prstGeom prst="ellipse">
                  <a:avLst/>
                </a:prstGeom>
                <a:solidFill>
                  <a:srgbClr val="A5A5A5"/>
                </a:solidFill>
                <a:ln>
                  <a:noFill/>
                </a:ln>
              </p:spPr>
              <p:txBody>
                <a:bodyPr spcFirstLastPara="1" wrap="square" lIns="71425" tIns="71425" rIns="71425" bIns="71425"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05" name="Google Shape;205;p11"/>
                <p:cNvSpPr/>
                <p:nvPr/>
              </p:nvSpPr>
              <p:spPr>
                <a:xfrm>
                  <a:off x="486926" y="3445132"/>
                  <a:ext cx="56395" cy="56394"/>
                </a:xfrm>
                <a:prstGeom prst="ellipse">
                  <a:avLst/>
                </a:prstGeom>
                <a:solidFill>
                  <a:srgbClr val="A5A5A5"/>
                </a:solidFill>
                <a:ln>
                  <a:noFill/>
                </a:ln>
              </p:spPr>
              <p:txBody>
                <a:bodyPr spcFirstLastPara="1" wrap="square" lIns="71425" tIns="71425" rIns="71425" bIns="71425"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grpSp>
          <p:grpSp>
            <p:nvGrpSpPr>
              <p:cNvPr id="206" name="Google Shape;206;p11"/>
              <p:cNvGrpSpPr/>
              <p:nvPr/>
            </p:nvGrpSpPr>
            <p:grpSpPr>
              <a:xfrm>
                <a:off x="9189362" y="3615910"/>
                <a:ext cx="785931" cy="766320"/>
                <a:chOff x="0" y="0"/>
                <a:chExt cx="1216418" cy="1186066"/>
              </a:xfrm>
            </p:grpSpPr>
            <p:sp>
              <p:nvSpPr>
                <p:cNvPr id="207" name="Google Shape;207;p11"/>
                <p:cNvSpPr/>
                <p:nvPr/>
              </p:nvSpPr>
              <p:spPr>
                <a:xfrm>
                  <a:off x="0" y="0"/>
                  <a:ext cx="639801" cy="1186066"/>
                </a:xfrm>
                <a:custGeom>
                  <a:avLst/>
                  <a:gdLst/>
                  <a:ahLst/>
                  <a:cxnLst/>
                  <a:rect l="l" t="t" r="r" b="b"/>
                  <a:pathLst>
                    <a:path w="21531" h="21600" extrusionOk="0">
                      <a:moveTo>
                        <a:pt x="24" y="14080"/>
                      </a:moveTo>
                      <a:lnTo>
                        <a:pt x="17802" y="11322"/>
                      </a:lnTo>
                      <a:lnTo>
                        <a:pt x="18217" y="16238"/>
                      </a:lnTo>
                      <a:cubicBezTo>
                        <a:pt x="18211" y="16598"/>
                        <a:pt x="18327" y="16957"/>
                        <a:pt x="18559" y="17295"/>
                      </a:cubicBezTo>
                      <a:cubicBezTo>
                        <a:pt x="18669" y="17455"/>
                        <a:pt x="18805" y="17611"/>
                        <a:pt x="18965" y="17759"/>
                      </a:cubicBezTo>
                      <a:lnTo>
                        <a:pt x="13465" y="19149"/>
                      </a:lnTo>
                      <a:cubicBezTo>
                        <a:pt x="13101" y="19317"/>
                        <a:pt x="12792" y="19518"/>
                        <a:pt x="12552" y="19742"/>
                      </a:cubicBezTo>
                      <a:cubicBezTo>
                        <a:pt x="12088" y="20177"/>
                        <a:pt x="11898" y="20681"/>
                        <a:pt x="12011" y="21180"/>
                      </a:cubicBezTo>
                      <a:lnTo>
                        <a:pt x="20037" y="19614"/>
                      </a:lnTo>
                      <a:lnTo>
                        <a:pt x="20459" y="21600"/>
                      </a:lnTo>
                      <a:cubicBezTo>
                        <a:pt x="21160" y="18155"/>
                        <a:pt x="21518" y="14692"/>
                        <a:pt x="21530" y="11226"/>
                      </a:cubicBezTo>
                      <a:cubicBezTo>
                        <a:pt x="21544" y="7475"/>
                        <a:pt x="21154" y="3726"/>
                        <a:pt x="20361" y="0"/>
                      </a:cubicBezTo>
                      <a:cubicBezTo>
                        <a:pt x="19847" y="140"/>
                        <a:pt x="19403" y="345"/>
                        <a:pt x="19067" y="598"/>
                      </a:cubicBezTo>
                      <a:cubicBezTo>
                        <a:pt x="18712" y="866"/>
                        <a:pt x="18491" y="1179"/>
                        <a:pt x="18424" y="1508"/>
                      </a:cubicBezTo>
                      <a:lnTo>
                        <a:pt x="18336" y="7431"/>
                      </a:lnTo>
                      <a:lnTo>
                        <a:pt x="1541" y="11966"/>
                      </a:lnTo>
                      <a:cubicBezTo>
                        <a:pt x="1038" y="12208"/>
                        <a:pt x="639" y="12507"/>
                        <a:pt x="374" y="12842"/>
                      </a:cubicBezTo>
                      <a:cubicBezTo>
                        <a:pt x="64" y="13232"/>
                        <a:pt x="-56" y="13658"/>
                        <a:pt x="24" y="14080"/>
                      </a:cubicBezTo>
                      <a:close/>
                    </a:path>
                  </a:pathLst>
                </a:custGeom>
                <a:solidFill>
                  <a:srgbClr val="D5DBE5"/>
                </a:solidFill>
                <a:ln>
                  <a:noFill/>
                </a:ln>
              </p:spPr>
              <p:txBody>
                <a:bodyPr spcFirstLastPara="1" wrap="square" lIns="71425" tIns="71425" rIns="71425" bIns="71425"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08" name="Google Shape;208;p11"/>
                <p:cNvSpPr/>
                <p:nvPr/>
              </p:nvSpPr>
              <p:spPr>
                <a:xfrm>
                  <a:off x="607141" y="0"/>
                  <a:ext cx="609277" cy="1183122"/>
                </a:xfrm>
                <a:custGeom>
                  <a:avLst/>
                  <a:gdLst/>
                  <a:ahLst/>
                  <a:cxnLst/>
                  <a:rect l="l" t="t" r="r" b="b"/>
                  <a:pathLst>
                    <a:path w="21541" h="21600" extrusionOk="0">
                      <a:moveTo>
                        <a:pt x="21516" y="14115"/>
                      </a:moveTo>
                      <a:lnTo>
                        <a:pt x="2839" y="11350"/>
                      </a:lnTo>
                      <a:lnTo>
                        <a:pt x="2402" y="16278"/>
                      </a:lnTo>
                      <a:cubicBezTo>
                        <a:pt x="2409" y="16640"/>
                        <a:pt x="2287" y="16999"/>
                        <a:pt x="2044" y="17338"/>
                      </a:cubicBezTo>
                      <a:cubicBezTo>
                        <a:pt x="1928" y="17499"/>
                        <a:pt x="1785" y="17655"/>
                        <a:pt x="1616" y="17803"/>
                      </a:cubicBezTo>
                      <a:lnTo>
                        <a:pt x="7395" y="19196"/>
                      </a:lnTo>
                      <a:cubicBezTo>
                        <a:pt x="7778" y="19365"/>
                        <a:pt x="8102" y="19566"/>
                        <a:pt x="8354" y="19791"/>
                      </a:cubicBezTo>
                      <a:cubicBezTo>
                        <a:pt x="8841" y="20227"/>
                        <a:pt x="9041" y="20733"/>
                        <a:pt x="8922" y="21232"/>
                      </a:cubicBezTo>
                      <a:lnTo>
                        <a:pt x="490" y="19662"/>
                      </a:lnTo>
                      <a:lnTo>
                        <a:pt x="14" y="21600"/>
                      </a:lnTo>
                      <a:lnTo>
                        <a:pt x="0" y="0"/>
                      </a:lnTo>
                      <a:cubicBezTo>
                        <a:pt x="601" y="124"/>
                        <a:pt x="1123" y="331"/>
                        <a:pt x="1509" y="599"/>
                      </a:cubicBezTo>
                      <a:cubicBezTo>
                        <a:pt x="1892" y="866"/>
                        <a:pt x="2126" y="1181"/>
                        <a:pt x="2185" y="1511"/>
                      </a:cubicBezTo>
                      <a:lnTo>
                        <a:pt x="2277" y="7449"/>
                      </a:lnTo>
                      <a:lnTo>
                        <a:pt x="19922" y="11996"/>
                      </a:lnTo>
                      <a:cubicBezTo>
                        <a:pt x="20451" y="12238"/>
                        <a:pt x="20869" y="12538"/>
                        <a:pt x="21149" y="12874"/>
                      </a:cubicBezTo>
                      <a:cubicBezTo>
                        <a:pt x="21474" y="13265"/>
                        <a:pt x="21600" y="13692"/>
                        <a:pt x="21516" y="14115"/>
                      </a:cubicBezTo>
                      <a:close/>
                    </a:path>
                  </a:pathLst>
                </a:custGeom>
                <a:solidFill>
                  <a:srgbClr val="D5DBE5"/>
                </a:solidFill>
                <a:ln>
                  <a:noFill/>
                </a:ln>
              </p:spPr>
              <p:txBody>
                <a:bodyPr spcFirstLastPara="1" wrap="square" lIns="71425" tIns="71425" rIns="71425" bIns="71425"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09" name="Google Shape;209;p11"/>
                <p:cNvSpPr/>
                <p:nvPr/>
              </p:nvSpPr>
              <p:spPr>
                <a:xfrm>
                  <a:off x="161377" y="507296"/>
                  <a:ext cx="68570" cy="165746"/>
                </a:xfrm>
                <a:custGeom>
                  <a:avLst/>
                  <a:gdLst/>
                  <a:ahLst/>
                  <a:cxnLst/>
                  <a:rect l="l" t="t" r="r" b="b"/>
                  <a:pathLst>
                    <a:path w="21600" h="21600" extrusionOk="0">
                      <a:moveTo>
                        <a:pt x="10800" y="0"/>
                      </a:moveTo>
                      <a:lnTo>
                        <a:pt x="10800" y="0"/>
                      </a:lnTo>
                      <a:cubicBezTo>
                        <a:pt x="13782" y="0"/>
                        <a:pt x="16482" y="500"/>
                        <a:pt x="18437" y="1309"/>
                      </a:cubicBezTo>
                      <a:cubicBezTo>
                        <a:pt x="20391" y="2117"/>
                        <a:pt x="21600" y="3234"/>
                        <a:pt x="21600" y="4468"/>
                      </a:cubicBezTo>
                      <a:lnTo>
                        <a:pt x="21600" y="4468"/>
                      </a:lnTo>
                      <a:lnTo>
                        <a:pt x="21600" y="17132"/>
                      </a:lnTo>
                      <a:lnTo>
                        <a:pt x="21600" y="17132"/>
                      </a:lnTo>
                      <a:cubicBezTo>
                        <a:pt x="21600" y="18366"/>
                        <a:pt x="20391" y="19483"/>
                        <a:pt x="18437" y="20291"/>
                      </a:cubicBezTo>
                      <a:cubicBezTo>
                        <a:pt x="16482" y="21100"/>
                        <a:pt x="13782" y="21600"/>
                        <a:pt x="10800" y="21600"/>
                      </a:cubicBezTo>
                      <a:lnTo>
                        <a:pt x="10800" y="21600"/>
                      </a:lnTo>
                      <a:lnTo>
                        <a:pt x="10800" y="21600"/>
                      </a:lnTo>
                      <a:cubicBezTo>
                        <a:pt x="7818" y="21600"/>
                        <a:pt x="5118" y="21100"/>
                        <a:pt x="3163" y="20291"/>
                      </a:cubicBezTo>
                      <a:cubicBezTo>
                        <a:pt x="1209" y="19483"/>
                        <a:pt x="0" y="18366"/>
                        <a:pt x="0" y="17132"/>
                      </a:cubicBezTo>
                      <a:lnTo>
                        <a:pt x="0" y="17132"/>
                      </a:lnTo>
                      <a:lnTo>
                        <a:pt x="0" y="4468"/>
                      </a:lnTo>
                      <a:lnTo>
                        <a:pt x="0" y="4468"/>
                      </a:lnTo>
                      <a:cubicBezTo>
                        <a:pt x="0" y="3234"/>
                        <a:pt x="1209" y="2117"/>
                        <a:pt x="3163" y="1309"/>
                      </a:cubicBezTo>
                      <a:cubicBezTo>
                        <a:pt x="5118" y="500"/>
                        <a:pt x="7818" y="0"/>
                        <a:pt x="10800" y="0"/>
                      </a:cubicBezTo>
                      <a:lnTo>
                        <a:pt x="10800" y="0"/>
                      </a:lnTo>
                      <a:close/>
                    </a:path>
                  </a:pathLst>
                </a:custGeom>
                <a:solidFill>
                  <a:srgbClr val="D5DBE5"/>
                </a:solidFill>
                <a:ln>
                  <a:noFill/>
                </a:ln>
              </p:spPr>
              <p:txBody>
                <a:bodyPr spcFirstLastPara="1" wrap="square" lIns="71425" tIns="71425" rIns="71425" bIns="71425"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10" name="Google Shape;210;p11"/>
                <p:cNvSpPr/>
                <p:nvPr/>
              </p:nvSpPr>
              <p:spPr>
                <a:xfrm>
                  <a:off x="358227" y="405696"/>
                  <a:ext cx="68570" cy="165746"/>
                </a:xfrm>
                <a:custGeom>
                  <a:avLst/>
                  <a:gdLst/>
                  <a:ahLst/>
                  <a:cxnLst/>
                  <a:rect l="l" t="t" r="r" b="b"/>
                  <a:pathLst>
                    <a:path w="21600" h="21600" extrusionOk="0">
                      <a:moveTo>
                        <a:pt x="10800" y="0"/>
                      </a:moveTo>
                      <a:lnTo>
                        <a:pt x="10800" y="0"/>
                      </a:lnTo>
                      <a:cubicBezTo>
                        <a:pt x="13782" y="0"/>
                        <a:pt x="16482" y="500"/>
                        <a:pt x="18437" y="1309"/>
                      </a:cubicBezTo>
                      <a:cubicBezTo>
                        <a:pt x="20391" y="2117"/>
                        <a:pt x="21600" y="3234"/>
                        <a:pt x="21600" y="4468"/>
                      </a:cubicBezTo>
                      <a:lnTo>
                        <a:pt x="21600" y="4468"/>
                      </a:lnTo>
                      <a:lnTo>
                        <a:pt x="21600" y="17132"/>
                      </a:lnTo>
                      <a:lnTo>
                        <a:pt x="21600" y="17132"/>
                      </a:lnTo>
                      <a:cubicBezTo>
                        <a:pt x="21600" y="18366"/>
                        <a:pt x="20391" y="19483"/>
                        <a:pt x="18437" y="20291"/>
                      </a:cubicBezTo>
                      <a:cubicBezTo>
                        <a:pt x="16482" y="21100"/>
                        <a:pt x="13782" y="21600"/>
                        <a:pt x="10800" y="21600"/>
                      </a:cubicBezTo>
                      <a:lnTo>
                        <a:pt x="10800" y="21600"/>
                      </a:lnTo>
                      <a:lnTo>
                        <a:pt x="10800" y="21600"/>
                      </a:lnTo>
                      <a:cubicBezTo>
                        <a:pt x="7818" y="21600"/>
                        <a:pt x="5118" y="21100"/>
                        <a:pt x="3163" y="20291"/>
                      </a:cubicBezTo>
                      <a:cubicBezTo>
                        <a:pt x="1209" y="19483"/>
                        <a:pt x="0" y="18366"/>
                        <a:pt x="0" y="17132"/>
                      </a:cubicBezTo>
                      <a:lnTo>
                        <a:pt x="0" y="17132"/>
                      </a:lnTo>
                      <a:lnTo>
                        <a:pt x="0" y="4468"/>
                      </a:lnTo>
                      <a:lnTo>
                        <a:pt x="0" y="4468"/>
                      </a:lnTo>
                      <a:cubicBezTo>
                        <a:pt x="0" y="3234"/>
                        <a:pt x="1209" y="2117"/>
                        <a:pt x="3163" y="1309"/>
                      </a:cubicBezTo>
                      <a:cubicBezTo>
                        <a:pt x="5118" y="500"/>
                        <a:pt x="7818" y="0"/>
                        <a:pt x="10800" y="0"/>
                      </a:cubicBezTo>
                      <a:lnTo>
                        <a:pt x="10800" y="0"/>
                      </a:lnTo>
                      <a:close/>
                    </a:path>
                  </a:pathLst>
                </a:custGeom>
                <a:solidFill>
                  <a:srgbClr val="D5DBE5"/>
                </a:solidFill>
                <a:ln>
                  <a:noFill/>
                </a:ln>
              </p:spPr>
              <p:txBody>
                <a:bodyPr spcFirstLastPara="1" wrap="square" lIns="71425" tIns="71425" rIns="71425" bIns="71425"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11" name="Google Shape;211;p11"/>
                <p:cNvSpPr/>
                <p:nvPr/>
              </p:nvSpPr>
              <p:spPr>
                <a:xfrm>
                  <a:off x="828760" y="405696"/>
                  <a:ext cx="68569" cy="165746"/>
                </a:xfrm>
                <a:custGeom>
                  <a:avLst/>
                  <a:gdLst/>
                  <a:ahLst/>
                  <a:cxnLst/>
                  <a:rect l="l" t="t" r="r" b="b"/>
                  <a:pathLst>
                    <a:path w="21600" h="21600" extrusionOk="0">
                      <a:moveTo>
                        <a:pt x="10800" y="0"/>
                      </a:moveTo>
                      <a:lnTo>
                        <a:pt x="10800" y="0"/>
                      </a:lnTo>
                      <a:cubicBezTo>
                        <a:pt x="13782" y="0"/>
                        <a:pt x="16482" y="500"/>
                        <a:pt x="18437" y="1309"/>
                      </a:cubicBezTo>
                      <a:cubicBezTo>
                        <a:pt x="20391" y="2117"/>
                        <a:pt x="21600" y="3234"/>
                        <a:pt x="21600" y="4468"/>
                      </a:cubicBezTo>
                      <a:lnTo>
                        <a:pt x="21600" y="4468"/>
                      </a:lnTo>
                      <a:lnTo>
                        <a:pt x="21600" y="17132"/>
                      </a:lnTo>
                      <a:lnTo>
                        <a:pt x="21600" y="17132"/>
                      </a:lnTo>
                      <a:cubicBezTo>
                        <a:pt x="21600" y="18366"/>
                        <a:pt x="20391" y="19483"/>
                        <a:pt x="18437" y="20291"/>
                      </a:cubicBezTo>
                      <a:cubicBezTo>
                        <a:pt x="16482" y="21100"/>
                        <a:pt x="13782" y="21600"/>
                        <a:pt x="10800" y="21600"/>
                      </a:cubicBezTo>
                      <a:lnTo>
                        <a:pt x="10800" y="21600"/>
                      </a:lnTo>
                      <a:lnTo>
                        <a:pt x="10800" y="21600"/>
                      </a:lnTo>
                      <a:cubicBezTo>
                        <a:pt x="7818" y="21600"/>
                        <a:pt x="5118" y="21100"/>
                        <a:pt x="3163" y="20291"/>
                      </a:cubicBezTo>
                      <a:cubicBezTo>
                        <a:pt x="1209" y="19483"/>
                        <a:pt x="0" y="18366"/>
                        <a:pt x="0" y="17132"/>
                      </a:cubicBezTo>
                      <a:lnTo>
                        <a:pt x="0" y="17132"/>
                      </a:lnTo>
                      <a:lnTo>
                        <a:pt x="0" y="4468"/>
                      </a:lnTo>
                      <a:lnTo>
                        <a:pt x="0" y="4468"/>
                      </a:lnTo>
                      <a:cubicBezTo>
                        <a:pt x="0" y="3234"/>
                        <a:pt x="1209" y="2117"/>
                        <a:pt x="3163" y="1309"/>
                      </a:cubicBezTo>
                      <a:cubicBezTo>
                        <a:pt x="5118" y="500"/>
                        <a:pt x="7818" y="0"/>
                        <a:pt x="10800" y="0"/>
                      </a:cubicBezTo>
                      <a:lnTo>
                        <a:pt x="10800" y="0"/>
                      </a:lnTo>
                      <a:close/>
                    </a:path>
                  </a:pathLst>
                </a:custGeom>
                <a:solidFill>
                  <a:srgbClr val="D5DBE5"/>
                </a:solidFill>
                <a:ln>
                  <a:noFill/>
                </a:ln>
              </p:spPr>
              <p:txBody>
                <a:bodyPr spcFirstLastPara="1" wrap="square" lIns="71425" tIns="71425" rIns="71425" bIns="71425"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12" name="Google Shape;212;p11"/>
                <p:cNvSpPr/>
                <p:nvPr/>
              </p:nvSpPr>
              <p:spPr>
                <a:xfrm>
                  <a:off x="1020581" y="509091"/>
                  <a:ext cx="68569" cy="165746"/>
                </a:xfrm>
                <a:custGeom>
                  <a:avLst/>
                  <a:gdLst/>
                  <a:ahLst/>
                  <a:cxnLst/>
                  <a:rect l="l" t="t" r="r" b="b"/>
                  <a:pathLst>
                    <a:path w="21600" h="21600" extrusionOk="0">
                      <a:moveTo>
                        <a:pt x="10800" y="0"/>
                      </a:moveTo>
                      <a:lnTo>
                        <a:pt x="10800" y="0"/>
                      </a:lnTo>
                      <a:cubicBezTo>
                        <a:pt x="13782" y="0"/>
                        <a:pt x="16482" y="500"/>
                        <a:pt x="18437" y="1309"/>
                      </a:cubicBezTo>
                      <a:cubicBezTo>
                        <a:pt x="20391" y="2117"/>
                        <a:pt x="21600" y="3234"/>
                        <a:pt x="21600" y="4468"/>
                      </a:cubicBezTo>
                      <a:lnTo>
                        <a:pt x="21600" y="4468"/>
                      </a:lnTo>
                      <a:lnTo>
                        <a:pt x="21600" y="17132"/>
                      </a:lnTo>
                      <a:lnTo>
                        <a:pt x="21600" y="17132"/>
                      </a:lnTo>
                      <a:cubicBezTo>
                        <a:pt x="21600" y="18366"/>
                        <a:pt x="20391" y="19483"/>
                        <a:pt x="18437" y="20291"/>
                      </a:cubicBezTo>
                      <a:cubicBezTo>
                        <a:pt x="16482" y="21100"/>
                        <a:pt x="13782" y="21600"/>
                        <a:pt x="10800" y="21600"/>
                      </a:cubicBezTo>
                      <a:lnTo>
                        <a:pt x="10800" y="21600"/>
                      </a:lnTo>
                      <a:lnTo>
                        <a:pt x="10800" y="21600"/>
                      </a:lnTo>
                      <a:cubicBezTo>
                        <a:pt x="7818" y="21600"/>
                        <a:pt x="5118" y="21100"/>
                        <a:pt x="3163" y="20291"/>
                      </a:cubicBezTo>
                      <a:cubicBezTo>
                        <a:pt x="1209" y="19483"/>
                        <a:pt x="0" y="18366"/>
                        <a:pt x="0" y="17132"/>
                      </a:cubicBezTo>
                      <a:lnTo>
                        <a:pt x="0" y="17132"/>
                      </a:lnTo>
                      <a:lnTo>
                        <a:pt x="0" y="4468"/>
                      </a:lnTo>
                      <a:lnTo>
                        <a:pt x="0" y="4468"/>
                      </a:lnTo>
                      <a:cubicBezTo>
                        <a:pt x="0" y="3234"/>
                        <a:pt x="1209" y="2117"/>
                        <a:pt x="3163" y="1309"/>
                      </a:cubicBezTo>
                      <a:cubicBezTo>
                        <a:pt x="5118" y="500"/>
                        <a:pt x="7818" y="0"/>
                        <a:pt x="10800" y="0"/>
                      </a:cubicBezTo>
                      <a:lnTo>
                        <a:pt x="10800" y="0"/>
                      </a:lnTo>
                      <a:close/>
                    </a:path>
                  </a:pathLst>
                </a:custGeom>
                <a:solidFill>
                  <a:srgbClr val="D5DBE5"/>
                </a:solidFill>
                <a:ln>
                  <a:noFill/>
                </a:ln>
              </p:spPr>
              <p:txBody>
                <a:bodyPr spcFirstLastPara="1" wrap="square" lIns="71425" tIns="71425" rIns="71425" bIns="71425"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grpSp>
        </p:grpSp>
        <p:sp>
          <p:nvSpPr>
            <p:cNvPr id="213" name="Google Shape;213;p11"/>
            <p:cNvSpPr/>
            <p:nvPr/>
          </p:nvSpPr>
          <p:spPr>
            <a:xfrm>
              <a:off x="0" y="4932518"/>
              <a:ext cx="12192000" cy="1925482"/>
            </a:xfrm>
            <a:custGeom>
              <a:avLst/>
              <a:gdLst/>
              <a:ahLst/>
              <a:cxnLst/>
              <a:rect l="l" t="t" r="r" b="b"/>
              <a:pathLst>
                <a:path w="21600" h="19765" extrusionOk="0">
                  <a:moveTo>
                    <a:pt x="21600" y="19633"/>
                  </a:moveTo>
                  <a:lnTo>
                    <a:pt x="21600" y="4678"/>
                  </a:lnTo>
                  <a:cubicBezTo>
                    <a:pt x="21519" y="5200"/>
                    <a:pt x="21450" y="5778"/>
                    <a:pt x="21394" y="6397"/>
                  </a:cubicBezTo>
                  <a:cubicBezTo>
                    <a:pt x="21326" y="7134"/>
                    <a:pt x="21278" y="7922"/>
                    <a:pt x="21250" y="8739"/>
                  </a:cubicBezTo>
                  <a:cubicBezTo>
                    <a:pt x="20732" y="6146"/>
                    <a:pt x="20024" y="5226"/>
                    <a:pt x="19365" y="6289"/>
                  </a:cubicBezTo>
                  <a:cubicBezTo>
                    <a:pt x="18691" y="7375"/>
                    <a:pt x="18159" y="10379"/>
                    <a:pt x="17955" y="14256"/>
                  </a:cubicBezTo>
                  <a:cubicBezTo>
                    <a:pt x="17634" y="12696"/>
                    <a:pt x="17199" y="12181"/>
                    <a:pt x="16798" y="12887"/>
                  </a:cubicBezTo>
                  <a:cubicBezTo>
                    <a:pt x="16407" y="13575"/>
                    <a:pt x="16100" y="15338"/>
                    <a:pt x="15978" y="17597"/>
                  </a:cubicBezTo>
                  <a:cubicBezTo>
                    <a:pt x="15803" y="16521"/>
                    <a:pt x="15571" y="15813"/>
                    <a:pt x="15318" y="15584"/>
                  </a:cubicBezTo>
                  <a:cubicBezTo>
                    <a:pt x="15024" y="15317"/>
                    <a:pt x="14722" y="15720"/>
                    <a:pt x="14477" y="16708"/>
                  </a:cubicBezTo>
                  <a:cubicBezTo>
                    <a:pt x="14291" y="14758"/>
                    <a:pt x="14004" y="13198"/>
                    <a:pt x="13655" y="12253"/>
                  </a:cubicBezTo>
                  <a:cubicBezTo>
                    <a:pt x="13039" y="10580"/>
                    <a:pt x="12315" y="10968"/>
                    <a:pt x="11762" y="13266"/>
                  </a:cubicBezTo>
                  <a:cubicBezTo>
                    <a:pt x="11578" y="11890"/>
                    <a:pt x="11312" y="10963"/>
                    <a:pt x="11015" y="10670"/>
                  </a:cubicBezTo>
                  <a:cubicBezTo>
                    <a:pt x="10742" y="10401"/>
                    <a:pt x="10462" y="10688"/>
                    <a:pt x="10221" y="11483"/>
                  </a:cubicBezTo>
                  <a:cubicBezTo>
                    <a:pt x="10170" y="7291"/>
                    <a:pt x="9751" y="3546"/>
                    <a:pt x="9112" y="1556"/>
                  </a:cubicBezTo>
                  <a:cubicBezTo>
                    <a:pt x="8023" y="-1835"/>
                    <a:pt x="6666" y="498"/>
                    <a:pt x="6072" y="6781"/>
                  </a:cubicBezTo>
                  <a:cubicBezTo>
                    <a:pt x="5812" y="5146"/>
                    <a:pt x="5436" y="4296"/>
                    <a:pt x="5053" y="4477"/>
                  </a:cubicBezTo>
                  <a:cubicBezTo>
                    <a:pt x="4640" y="4672"/>
                    <a:pt x="4271" y="6034"/>
                    <a:pt x="4065" y="8117"/>
                  </a:cubicBezTo>
                  <a:cubicBezTo>
                    <a:pt x="3794" y="6709"/>
                    <a:pt x="3446" y="5902"/>
                    <a:pt x="3082" y="5841"/>
                  </a:cubicBezTo>
                  <a:cubicBezTo>
                    <a:pt x="2707" y="5778"/>
                    <a:pt x="2342" y="6506"/>
                    <a:pt x="2053" y="7890"/>
                  </a:cubicBezTo>
                  <a:cubicBezTo>
                    <a:pt x="1856" y="5787"/>
                    <a:pt x="1565" y="4032"/>
                    <a:pt x="1210" y="2809"/>
                  </a:cubicBezTo>
                  <a:cubicBezTo>
                    <a:pt x="848" y="1560"/>
                    <a:pt x="433" y="914"/>
                    <a:pt x="11" y="942"/>
                  </a:cubicBezTo>
                  <a:lnTo>
                    <a:pt x="0" y="19765"/>
                  </a:lnTo>
                  <a:lnTo>
                    <a:pt x="21600" y="19633"/>
                  </a:lnTo>
                  <a:close/>
                </a:path>
              </a:pathLst>
            </a:custGeom>
            <a:solidFill>
              <a:srgbClr val="D5DBE5"/>
            </a:solidFill>
            <a:ln>
              <a:noFill/>
            </a:ln>
          </p:spPr>
          <p:txBody>
            <a:bodyPr spcFirstLastPara="1" wrap="square" lIns="71425" tIns="71425" rIns="71425" bIns="71425"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grpSp>
          <p:nvGrpSpPr>
            <p:cNvPr id="214" name="Google Shape;214;p11"/>
            <p:cNvGrpSpPr/>
            <p:nvPr/>
          </p:nvGrpSpPr>
          <p:grpSpPr>
            <a:xfrm>
              <a:off x="740178" y="985794"/>
              <a:ext cx="7669501" cy="4969231"/>
              <a:chOff x="727933" y="2254146"/>
              <a:chExt cx="5894334" cy="4969231"/>
            </a:xfrm>
          </p:grpSpPr>
          <p:sp>
            <p:nvSpPr>
              <p:cNvPr id="215" name="Google Shape;215;p11"/>
              <p:cNvSpPr/>
              <p:nvPr/>
            </p:nvSpPr>
            <p:spPr>
              <a:xfrm>
                <a:off x="860825" y="3060799"/>
                <a:ext cx="5761442" cy="4162578"/>
              </a:xfrm>
              <a:prstGeom prst="rect">
                <a:avLst/>
              </a:prstGeom>
              <a:noFill/>
              <a:ln>
                <a:noFill/>
              </a:ln>
            </p:spPr>
            <p:txBody>
              <a:bodyPr spcFirstLastPara="1" wrap="square" lIns="90000" tIns="45700" rIns="91425" bIns="45700" anchor="t" anchorCtr="0">
                <a:noAutofit/>
              </a:bodyPr>
              <a:lstStyle/>
              <a:p>
                <a:pPr marL="457200" marR="0" lvl="0" indent="-342900" algn="l" rtl="0">
                  <a:lnSpc>
                    <a:spcPct val="150000"/>
                  </a:lnSpc>
                  <a:spcBef>
                    <a:spcPts val="0"/>
                  </a:spcBef>
                  <a:spcAft>
                    <a:spcPts val="0"/>
                  </a:spcAft>
                  <a:buClr>
                    <a:srgbClr val="032E61"/>
                  </a:buClr>
                  <a:buSzPts val="1800"/>
                  <a:buAutoNum type="arabicPeriod"/>
                </a:pPr>
                <a:r>
                  <a:rPr lang="en-US" sz="2000" dirty="0">
                    <a:solidFill>
                      <a:schemeClr val="tx1">
                        <a:lumMod val="85000"/>
                        <a:lumOff val="15000"/>
                      </a:schemeClr>
                    </a:solidFill>
                    <a:highlight>
                      <a:srgbClr val="FFFFFF"/>
                    </a:highlight>
                    <a:latin typeface="Segoe UI Symbol" panose="020B0502040204020203" pitchFamily="34" charset="0"/>
                    <a:ea typeface="Segoe UI Symbol" panose="020B0502040204020203" pitchFamily="34" charset="0"/>
                  </a:rPr>
                  <a:t>Powered by advanced ML, DL, NLP and smart data discovery</a:t>
                </a:r>
                <a:endParaRPr sz="2000" dirty="0">
                  <a:solidFill>
                    <a:schemeClr val="tx1">
                      <a:lumMod val="85000"/>
                      <a:lumOff val="15000"/>
                    </a:schemeClr>
                  </a:solidFill>
                  <a:highlight>
                    <a:srgbClr val="FFFFFF"/>
                  </a:highlight>
                  <a:latin typeface="Segoe UI Symbol" panose="020B0502040204020203" pitchFamily="34" charset="0"/>
                  <a:ea typeface="Segoe UI Symbol" panose="020B0502040204020203" pitchFamily="34" charset="0"/>
                </a:endParaRPr>
              </a:p>
              <a:p>
                <a:pPr marL="457200" marR="0" lvl="0" indent="-342900" algn="l" rtl="0">
                  <a:lnSpc>
                    <a:spcPct val="150000"/>
                  </a:lnSpc>
                  <a:spcBef>
                    <a:spcPts val="0"/>
                  </a:spcBef>
                  <a:spcAft>
                    <a:spcPts val="0"/>
                  </a:spcAft>
                  <a:buClr>
                    <a:srgbClr val="032E61"/>
                  </a:buClr>
                  <a:buSzPts val="1800"/>
                  <a:buAutoNum type="arabicPeriod"/>
                </a:pPr>
                <a:r>
                  <a:rPr lang="en-US" sz="2000" dirty="0">
                    <a:solidFill>
                      <a:schemeClr val="tx1">
                        <a:lumMod val="85000"/>
                        <a:lumOff val="15000"/>
                      </a:schemeClr>
                    </a:solidFill>
                    <a:highlight>
                      <a:srgbClr val="FFFFFF"/>
                    </a:highlight>
                    <a:latin typeface="Segoe UI Symbol" panose="020B0502040204020203" pitchFamily="34" charset="0"/>
                    <a:ea typeface="Segoe UI Symbol" panose="020B0502040204020203" pitchFamily="34" charset="0"/>
                  </a:rPr>
                  <a:t>Automatically customized </a:t>
                </a:r>
                <a:endParaRPr sz="2000" dirty="0">
                  <a:solidFill>
                    <a:schemeClr val="tx1">
                      <a:lumMod val="85000"/>
                      <a:lumOff val="15000"/>
                    </a:schemeClr>
                  </a:solidFill>
                  <a:highlight>
                    <a:srgbClr val="FFFFFF"/>
                  </a:highlight>
                  <a:latin typeface="Segoe UI Symbol" panose="020B0502040204020203" pitchFamily="34" charset="0"/>
                  <a:ea typeface="Segoe UI Symbol" panose="020B0502040204020203" pitchFamily="34" charset="0"/>
                </a:endParaRPr>
              </a:p>
              <a:p>
                <a:pPr marL="457200" marR="0" lvl="0" indent="-342900" algn="l" rtl="0">
                  <a:lnSpc>
                    <a:spcPct val="150000"/>
                  </a:lnSpc>
                  <a:spcBef>
                    <a:spcPts val="0"/>
                  </a:spcBef>
                  <a:spcAft>
                    <a:spcPts val="0"/>
                  </a:spcAft>
                  <a:buClr>
                    <a:srgbClr val="032E61"/>
                  </a:buClr>
                  <a:buSzPts val="1800"/>
                  <a:buAutoNum type="arabicPeriod"/>
                </a:pPr>
                <a:r>
                  <a:rPr lang="en-US" sz="2000" dirty="0">
                    <a:solidFill>
                      <a:schemeClr val="tx1">
                        <a:lumMod val="85000"/>
                        <a:lumOff val="15000"/>
                      </a:schemeClr>
                    </a:solidFill>
                    <a:highlight>
                      <a:srgbClr val="FFFFFF"/>
                    </a:highlight>
                    <a:latin typeface="Segoe UI Symbol" panose="020B0502040204020203" pitchFamily="34" charset="0"/>
                    <a:ea typeface="Segoe UI Symbol" panose="020B0502040204020203" pitchFamily="34" charset="0"/>
                  </a:rPr>
                  <a:t>Self-learn, self-tune, and get smarter </a:t>
                </a:r>
                <a:endParaRPr sz="2000" dirty="0">
                  <a:solidFill>
                    <a:schemeClr val="tx1">
                      <a:lumMod val="85000"/>
                      <a:lumOff val="15000"/>
                    </a:schemeClr>
                  </a:solidFill>
                  <a:highlight>
                    <a:srgbClr val="FFFFFF"/>
                  </a:highlight>
                  <a:latin typeface="Segoe UI Symbol" panose="020B0502040204020203" pitchFamily="34" charset="0"/>
                  <a:ea typeface="Segoe UI Symbol" panose="020B0502040204020203" pitchFamily="34" charset="0"/>
                </a:endParaRPr>
              </a:p>
              <a:p>
                <a:pPr marL="457200" marR="0" lvl="0" indent="-342900" algn="l" rtl="0">
                  <a:lnSpc>
                    <a:spcPct val="150000"/>
                  </a:lnSpc>
                  <a:spcBef>
                    <a:spcPts val="0"/>
                  </a:spcBef>
                  <a:spcAft>
                    <a:spcPts val="0"/>
                  </a:spcAft>
                  <a:buClr>
                    <a:srgbClr val="032E61"/>
                  </a:buClr>
                  <a:buSzPts val="1800"/>
                  <a:buAutoNum type="arabicPeriod"/>
                </a:pPr>
                <a:r>
                  <a:rPr lang="en-US" sz="2000" dirty="0">
                    <a:solidFill>
                      <a:schemeClr val="tx1">
                        <a:lumMod val="85000"/>
                        <a:lumOff val="15000"/>
                      </a:schemeClr>
                    </a:solidFill>
                    <a:highlight>
                      <a:srgbClr val="FFFFFF"/>
                    </a:highlight>
                    <a:latin typeface="Segoe UI Symbol" panose="020B0502040204020203" pitchFamily="34" charset="0"/>
                    <a:ea typeface="Segoe UI Symbol" panose="020B0502040204020203" pitchFamily="34" charset="0"/>
                  </a:rPr>
                  <a:t>Embedded within the context of business</a:t>
                </a:r>
                <a:endParaRPr sz="2000" dirty="0">
                  <a:solidFill>
                    <a:schemeClr val="tx1">
                      <a:lumMod val="85000"/>
                      <a:lumOff val="15000"/>
                    </a:schemeClr>
                  </a:solidFill>
                  <a:highlight>
                    <a:srgbClr val="FFFFFF"/>
                  </a:highlight>
                  <a:latin typeface="Segoe UI Symbol" panose="020B0502040204020203" pitchFamily="34" charset="0"/>
                  <a:ea typeface="Segoe UI Symbol" panose="020B0502040204020203" pitchFamily="34" charset="0"/>
                </a:endParaRPr>
              </a:p>
              <a:p>
                <a:pPr marL="457200" marR="0" lvl="0" indent="-342900" algn="l" rtl="0">
                  <a:lnSpc>
                    <a:spcPct val="150000"/>
                  </a:lnSpc>
                  <a:spcBef>
                    <a:spcPts val="0"/>
                  </a:spcBef>
                  <a:spcAft>
                    <a:spcPts val="0"/>
                  </a:spcAft>
                  <a:buClr>
                    <a:srgbClr val="032E61"/>
                  </a:buClr>
                  <a:buSzPts val="1800"/>
                  <a:buAutoNum type="arabicPeriod"/>
                </a:pPr>
                <a:r>
                  <a:rPr lang="en-US" sz="2000" dirty="0">
                    <a:solidFill>
                      <a:schemeClr val="tx1">
                        <a:lumMod val="85000"/>
                        <a:lumOff val="15000"/>
                      </a:schemeClr>
                    </a:solidFill>
                    <a:highlight>
                      <a:srgbClr val="FFFFFF"/>
                    </a:highlight>
                    <a:latin typeface="Segoe UI Symbol" panose="020B0502040204020203" pitchFamily="34" charset="0"/>
                    <a:ea typeface="Segoe UI Symbol" panose="020B0502040204020203" pitchFamily="34" charset="0"/>
                  </a:rPr>
                  <a:t>Discovering relevant insights, predicting future behavior, proactively recommending best next actions and even automating tasks. </a:t>
                </a:r>
                <a:endParaRPr sz="2000" dirty="0">
                  <a:solidFill>
                    <a:schemeClr val="tx1">
                      <a:lumMod val="85000"/>
                      <a:lumOff val="15000"/>
                    </a:schemeClr>
                  </a:solidFill>
                  <a:highlight>
                    <a:srgbClr val="FFFFFF"/>
                  </a:highlight>
                  <a:latin typeface="Segoe UI Symbol" panose="020B0502040204020203" pitchFamily="34" charset="0"/>
                  <a:ea typeface="Segoe UI Symbol" panose="020B0502040204020203" pitchFamily="34" charset="0"/>
                </a:endParaRPr>
              </a:p>
              <a:p>
                <a:pPr marL="0" marR="0" lvl="0" indent="0" algn="l" rtl="0">
                  <a:lnSpc>
                    <a:spcPct val="150000"/>
                  </a:lnSpc>
                  <a:spcBef>
                    <a:spcPts val="0"/>
                  </a:spcBef>
                  <a:spcAft>
                    <a:spcPts val="0"/>
                  </a:spcAft>
                  <a:buClr>
                    <a:schemeClr val="dk1"/>
                  </a:buClr>
                  <a:buSzPts val="1100"/>
                  <a:buFont typeface="Arial"/>
                  <a:buNone/>
                </a:pPr>
                <a:endParaRPr sz="2000" dirty="0">
                  <a:solidFill>
                    <a:schemeClr val="tx1">
                      <a:lumMod val="85000"/>
                      <a:lumOff val="15000"/>
                    </a:schemeClr>
                  </a:solidFill>
                  <a:highlight>
                    <a:srgbClr val="FFFFFF"/>
                  </a:highlight>
                  <a:latin typeface="Segoe UI Symbol" panose="020B0502040204020203" pitchFamily="34" charset="0"/>
                  <a:ea typeface="Segoe UI Symbol" panose="020B0502040204020203" pitchFamily="34" charset="0"/>
                </a:endParaRPr>
              </a:p>
              <a:p>
                <a:pPr marL="0" marR="0" lvl="0" indent="0" algn="l" rtl="0">
                  <a:lnSpc>
                    <a:spcPct val="150000"/>
                  </a:lnSpc>
                  <a:spcBef>
                    <a:spcPts val="0"/>
                  </a:spcBef>
                  <a:spcAft>
                    <a:spcPts val="0"/>
                  </a:spcAft>
                  <a:buNone/>
                </a:pPr>
                <a:endParaRPr sz="2000" dirty="0">
                  <a:solidFill>
                    <a:schemeClr val="tx1">
                      <a:lumMod val="85000"/>
                      <a:lumOff val="15000"/>
                    </a:schemeClr>
                  </a:solidFill>
                  <a:highlight>
                    <a:srgbClr val="FFFFFF"/>
                  </a:highlight>
                  <a:latin typeface="Segoe UI Symbol" panose="020B0502040204020203" pitchFamily="34" charset="0"/>
                  <a:ea typeface="Segoe UI Symbol" panose="020B0502040204020203" pitchFamily="34" charset="0"/>
                </a:endParaRPr>
              </a:p>
            </p:txBody>
          </p:sp>
          <p:sp>
            <p:nvSpPr>
              <p:cNvPr id="216" name="Google Shape;216;p11"/>
              <p:cNvSpPr txBox="1"/>
              <p:nvPr/>
            </p:nvSpPr>
            <p:spPr>
              <a:xfrm>
                <a:off x="727933" y="2254146"/>
                <a:ext cx="5832300" cy="391500"/>
              </a:xfrm>
              <a:prstGeom prst="rect">
                <a:avLst/>
              </a:prstGeom>
              <a:noFill/>
              <a:ln>
                <a:noFill/>
              </a:ln>
            </p:spPr>
            <p:txBody>
              <a:bodyPr spcFirstLastPara="1" wrap="square" lIns="90000" tIns="46800" rIns="90000" bIns="46800" anchor="t" anchorCtr="0">
                <a:noAutofit/>
              </a:bodyPr>
              <a:lstStyle/>
              <a:p>
                <a:pPr marL="0" marR="0" lvl="0" indent="0" algn="l" rtl="0">
                  <a:lnSpc>
                    <a:spcPct val="90000"/>
                  </a:lnSpc>
                  <a:spcBef>
                    <a:spcPts val="0"/>
                  </a:spcBef>
                  <a:spcAft>
                    <a:spcPts val="0"/>
                  </a:spcAft>
                  <a:buClr>
                    <a:srgbClr val="000000"/>
                  </a:buClr>
                  <a:buFont typeface="Arial"/>
                  <a:buNone/>
                </a:pPr>
                <a:r>
                  <a:rPr lang="en-US" altLang="zh-CN" sz="2400" b="1" dirty="0">
                    <a:solidFill>
                      <a:srgbClr val="434343"/>
                    </a:solidFill>
                  </a:rPr>
                  <a:t>----</a:t>
                </a:r>
                <a:r>
                  <a:rPr lang="en-US" sz="2400" b="1" dirty="0">
                    <a:solidFill>
                      <a:srgbClr val="434343"/>
                    </a:solidFill>
                  </a:rPr>
                  <a:t>The first comprehensive AI for CRM</a:t>
                </a:r>
                <a:endParaRPr dirty="0">
                  <a:solidFill>
                    <a:srgbClr val="434343"/>
                  </a:solidFill>
                </a:endParaRPr>
              </a:p>
            </p:txBody>
          </p:sp>
        </p:grpSp>
        <p:sp>
          <p:nvSpPr>
            <p:cNvPr id="217" name="Google Shape;217;p11"/>
            <p:cNvSpPr/>
            <p:nvPr/>
          </p:nvSpPr>
          <p:spPr>
            <a:xfrm>
              <a:off x="218543" y="5159389"/>
              <a:ext cx="1024500" cy="1026600"/>
            </a:xfrm>
            <a:prstGeom prst="ellipse">
              <a:avLst/>
            </a:pr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accent1"/>
                </a:buClr>
                <a:buSzPts val="1700"/>
                <a:buFont typeface="Arial"/>
                <a:buNone/>
              </a:pPr>
              <a:endParaRPr sz="1700">
                <a:solidFill>
                  <a:schemeClr val="dk1"/>
                </a:solidFill>
                <a:latin typeface="Arial"/>
                <a:ea typeface="Arial"/>
                <a:cs typeface="Arial"/>
                <a:sym typeface="Arial"/>
              </a:endParaRPr>
            </a:p>
          </p:txBody>
        </p:sp>
        <p:sp>
          <p:nvSpPr>
            <p:cNvPr id="218" name="Google Shape;218;p11"/>
            <p:cNvSpPr/>
            <p:nvPr/>
          </p:nvSpPr>
          <p:spPr>
            <a:xfrm>
              <a:off x="426131" y="5356903"/>
              <a:ext cx="609324" cy="598122"/>
            </a:xfrm>
            <a:custGeom>
              <a:avLst/>
              <a:gdLst/>
              <a:ahLst/>
              <a:cxnLst/>
              <a:rect l="l" t="t" r="r" b="b"/>
              <a:pathLst>
                <a:path w="607804" h="596630" extrusionOk="0">
                  <a:moveTo>
                    <a:pt x="170608" y="262009"/>
                  </a:moveTo>
                  <a:cubicBezTo>
                    <a:pt x="196183" y="317107"/>
                    <a:pt x="229834" y="376237"/>
                    <a:pt x="260792" y="427304"/>
                  </a:cubicBezTo>
                  <a:cubicBezTo>
                    <a:pt x="270214" y="442086"/>
                    <a:pt x="286367" y="451493"/>
                    <a:pt x="303865" y="451493"/>
                  </a:cubicBezTo>
                  <a:cubicBezTo>
                    <a:pt x="321363" y="451493"/>
                    <a:pt x="337516" y="442086"/>
                    <a:pt x="346938" y="427304"/>
                  </a:cubicBezTo>
                  <a:cubicBezTo>
                    <a:pt x="367128" y="393707"/>
                    <a:pt x="388665" y="357423"/>
                    <a:pt x="408855" y="319795"/>
                  </a:cubicBezTo>
                  <a:cubicBezTo>
                    <a:pt x="411547" y="319795"/>
                    <a:pt x="519229" y="298293"/>
                    <a:pt x="519229" y="298293"/>
                  </a:cubicBezTo>
                  <a:cubicBezTo>
                    <a:pt x="534036" y="295605"/>
                    <a:pt x="548842" y="305013"/>
                    <a:pt x="552880" y="319795"/>
                  </a:cubicBezTo>
                  <a:lnTo>
                    <a:pt x="606721" y="538844"/>
                  </a:lnTo>
                  <a:cubicBezTo>
                    <a:pt x="609413" y="546907"/>
                    <a:pt x="606721" y="556314"/>
                    <a:pt x="602683" y="563034"/>
                  </a:cubicBezTo>
                  <a:cubicBezTo>
                    <a:pt x="598645" y="569753"/>
                    <a:pt x="590569" y="573784"/>
                    <a:pt x="582493" y="575128"/>
                  </a:cubicBezTo>
                  <a:lnTo>
                    <a:pt x="414239" y="596630"/>
                  </a:lnTo>
                  <a:cubicBezTo>
                    <a:pt x="408855" y="596630"/>
                    <a:pt x="404817" y="596630"/>
                    <a:pt x="400779" y="595286"/>
                  </a:cubicBezTo>
                  <a:lnTo>
                    <a:pt x="205605" y="532125"/>
                  </a:lnTo>
                  <a:cubicBezTo>
                    <a:pt x="200221" y="530781"/>
                    <a:pt x="194837" y="530781"/>
                    <a:pt x="189453" y="532125"/>
                  </a:cubicBezTo>
                  <a:lnTo>
                    <a:pt x="37352" y="572441"/>
                  </a:lnTo>
                  <a:cubicBezTo>
                    <a:pt x="26584" y="575128"/>
                    <a:pt x="15815" y="572441"/>
                    <a:pt x="9085" y="565721"/>
                  </a:cubicBezTo>
                  <a:cubicBezTo>
                    <a:pt x="1009" y="557658"/>
                    <a:pt x="-1683" y="546907"/>
                    <a:pt x="1009" y="537500"/>
                  </a:cubicBezTo>
                  <a:lnTo>
                    <a:pt x="54850" y="321139"/>
                  </a:lnTo>
                  <a:cubicBezTo>
                    <a:pt x="57542" y="311732"/>
                    <a:pt x="64272" y="305013"/>
                    <a:pt x="72348" y="300981"/>
                  </a:cubicBezTo>
                  <a:close/>
                  <a:moveTo>
                    <a:pt x="302554" y="68530"/>
                  </a:moveTo>
                  <a:cubicBezTo>
                    <a:pt x="266212" y="68530"/>
                    <a:pt x="237945" y="98092"/>
                    <a:pt x="237945" y="133029"/>
                  </a:cubicBezTo>
                  <a:cubicBezTo>
                    <a:pt x="237945" y="169310"/>
                    <a:pt x="266212" y="197528"/>
                    <a:pt x="302554" y="197528"/>
                  </a:cubicBezTo>
                  <a:cubicBezTo>
                    <a:pt x="338897" y="197528"/>
                    <a:pt x="367164" y="167966"/>
                    <a:pt x="367164" y="133029"/>
                  </a:cubicBezTo>
                  <a:cubicBezTo>
                    <a:pt x="367164" y="96749"/>
                    <a:pt x="337551" y="68530"/>
                    <a:pt x="302554" y="68530"/>
                  </a:cubicBezTo>
                  <a:close/>
                  <a:moveTo>
                    <a:pt x="303901" y="0"/>
                  </a:moveTo>
                  <a:cubicBezTo>
                    <a:pt x="377932" y="0"/>
                    <a:pt x="438504" y="60468"/>
                    <a:pt x="438504" y="134373"/>
                  </a:cubicBezTo>
                  <a:cubicBezTo>
                    <a:pt x="438504" y="196185"/>
                    <a:pt x="344282" y="357432"/>
                    <a:pt x="313323" y="407150"/>
                  </a:cubicBezTo>
                  <a:cubicBezTo>
                    <a:pt x="310631" y="409838"/>
                    <a:pt x="307939" y="412525"/>
                    <a:pt x="303901" y="412525"/>
                  </a:cubicBezTo>
                  <a:cubicBezTo>
                    <a:pt x="301208" y="412525"/>
                    <a:pt x="297170" y="409838"/>
                    <a:pt x="294478" y="407150"/>
                  </a:cubicBezTo>
                  <a:cubicBezTo>
                    <a:pt x="263519" y="357432"/>
                    <a:pt x="169297" y="196185"/>
                    <a:pt x="169297" y="134373"/>
                  </a:cubicBezTo>
                  <a:cubicBezTo>
                    <a:pt x="169297" y="60468"/>
                    <a:pt x="229869" y="0"/>
                    <a:pt x="303901" y="0"/>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12"/>
          <p:cNvSpPr txBox="1">
            <a:spLocks noGrp="1"/>
          </p:cNvSpPr>
          <p:nvPr>
            <p:ph type="title"/>
          </p:nvPr>
        </p:nvSpPr>
        <p:spPr>
          <a:xfrm>
            <a:off x="669924" y="1"/>
            <a:ext cx="10850563" cy="1028699"/>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chemeClr val="dk1"/>
              </a:buClr>
              <a:buSzPts val="2800"/>
              <a:buFont typeface="Arial"/>
              <a:buNone/>
            </a:pPr>
            <a:r>
              <a:rPr lang="en-US"/>
              <a:t>Widd in many companies</a:t>
            </a:r>
            <a:endParaRPr/>
          </a:p>
        </p:txBody>
      </p:sp>
      <p:sp>
        <p:nvSpPr>
          <p:cNvPr id="224" name="Google Shape;224;p12"/>
          <p:cNvSpPr txBox="1">
            <a:spLocks noGrp="1"/>
          </p:cNvSpPr>
          <p:nvPr>
            <p:ph type="sldNum" idx="12"/>
          </p:nvPr>
        </p:nvSpPr>
        <p:spPr>
          <a:xfrm>
            <a:off x="8610599" y="6240463"/>
            <a:ext cx="2909888" cy="206381"/>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a:t>
            </a:fld>
            <a:endParaRPr/>
          </a:p>
        </p:txBody>
      </p:sp>
      <p:cxnSp>
        <p:nvCxnSpPr>
          <p:cNvPr id="225" name="Google Shape;225;p12"/>
          <p:cNvCxnSpPr/>
          <p:nvPr/>
        </p:nvCxnSpPr>
        <p:spPr>
          <a:xfrm>
            <a:off x="-2996" y="4996204"/>
            <a:ext cx="12198000" cy="0"/>
          </a:xfrm>
          <a:prstGeom prst="straightConnector1">
            <a:avLst/>
          </a:prstGeom>
          <a:noFill/>
          <a:ln w="9525" cap="flat" cmpd="sng">
            <a:solidFill>
              <a:srgbClr val="BFBFBF"/>
            </a:solidFill>
            <a:prstDash val="solid"/>
            <a:miter lim="800000"/>
            <a:headEnd type="none" w="sm" len="sm"/>
            <a:tailEnd type="none" w="sm" len="sm"/>
          </a:ln>
        </p:spPr>
      </p:cxnSp>
      <p:sp>
        <p:nvSpPr>
          <p:cNvPr id="226" name="Google Shape;226;p12"/>
          <p:cNvSpPr txBox="1"/>
          <p:nvPr/>
        </p:nvSpPr>
        <p:spPr>
          <a:xfrm>
            <a:off x="669925" y="2098378"/>
            <a:ext cx="4581000" cy="3311400"/>
          </a:xfrm>
          <a:prstGeom prst="rect">
            <a:avLst/>
          </a:prstGeom>
          <a:noFill/>
          <a:ln>
            <a:noFill/>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None/>
            </a:pPr>
            <a:r>
              <a:rPr lang="en-US" sz="2000" b="1">
                <a:solidFill>
                  <a:srgbClr val="666666"/>
                </a:solidFill>
              </a:rPr>
              <a:t>Explore all the Trailblazers who are succeeding with Salesforce.</a:t>
            </a:r>
            <a:endParaRPr sz="2000" b="1">
              <a:solidFill>
                <a:srgbClr val="666666"/>
              </a:solidFill>
            </a:endParaRPr>
          </a:p>
          <a:p>
            <a:pPr marL="0" marR="0" lvl="0" indent="0" algn="l" rtl="0">
              <a:lnSpc>
                <a:spcPct val="100000"/>
              </a:lnSpc>
              <a:spcBef>
                <a:spcPts val="0"/>
              </a:spcBef>
              <a:spcAft>
                <a:spcPts val="0"/>
              </a:spcAft>
              <a:buNone/>
            </a:pPr>
            <a:endParaRPr sz="2000" b="1">
              <a:solidFill>
                <a:srgbClr val="666666"/>
              </a:solidFill>
            </a:endParaRPr>
          </a:p>
          <a:p>
            <a:pPr marL="0" marR="0" lvl="0" indent="0" algn="l" rtl="0">
              <a:lnSpc>
                <a:spcPct val="100000"/>
              </a:lnSpc>
              <a:spcBef>
                <a:spcPts val="0"/>
              </a:spcBef>
              <a:spcAft>
                <a:spcPts val="0"/>
              </a:spcAft>
              <a:buNone/>
            </a:pPr>
            <a:r>
              <a:rPr lang="en-US" sz="2000" b="1">
                <a:solidFill>
                  <a:srgbClr val="666666"/>
                </a:solidFill>
              </a:rPr>
              <a:t>As long as you have a connection with your customers.</a:t>
            </a:r>
            <a:endParaRPr sz="2000" b="1">
              <a:solidFill>
                <a:srgbClr val="666666"/>
              </a:solidFill>
            </a:endParaRPr>
          </a:p>
        </p:txBody>
      </p:sp>
      <p:pic>
        <p:nvPicPr>
          <p:cNvPr id="227" name="Google Shape;227;p12"/>
          <p:cNvPicPr preferRelativeResize="0"/>
          <p:nvPr/>
        </p:nvPicPr>
        <p:blipFill>
          <a:blip r:embed="rId3">
            <a:alphaModFix/>
          </a:blip>
          <a:stretch>
            <a:fillRect/>
          </a:stretch>
        </p:blipFill>
        <p:spPr>
          <a:xfrm>
            <a:off x="441900" y="5343200"/>
            <a:ext cx="11306597" cy="550270"/>
          </a:xfrm>
          <a:prstGeom prst="rect">
            <a:avLst/>
          </a:prstGeom>
          <a:noFill/>
          <a:ln>
            <a:noFill/>
          </a:ln>
        </p:spPr>
      </p:pic>
      <p:pic>
        <p:nvPicPr>
          <p:cNvPr id="228" name="Google Shape;228;p12"/>
          <p:cNvPicPr preferRelativeResize="0"/>
          <p:nvPr/>
        </p:nvPicPr>
        <p:blipFill>
          <a:blip r:embed="rId4">
            <a:alphaModFix/>
          </a:blip>
          <a:stretch>
            <a:fillRect/>
          </a:stretch>
        </p:blipFill>
        <p:spPr>
          <a:xfrm>
            <a:off x="8769823" y="1541002"/>
            <a:ext cx="2978675" cy="3108198"/>
          </a:xfrm>
          <a:prstGeom prst="rect">
            <a:avLst/>
          </a:prstGeom>
          <a:noFill/>
          <a:ln>
            <a:noFill/>
          </a:ln>
        </p:spPr>
      </p:pic>
      <p:pic>
        <p:nvPicPr>
          <p:cNvPr id="229" name="Google Shape;229;p12"/>
          <p:cNvPicPr preferRelativeResize="0"/>
          <p:nvPr/>
        </p:nvPicPr>
        <p:blipFill>
          <a:blip r:embed="rId5">
            <a:alphaModFix/>
          </a:blip>
          <a:stretch>
            <a:fillRect/>
          </a:stretch>
        </p:blipFill>
        <p:spPr>
          <a:xfrm>
            <a:off x="5446463" y="1563389"/>
            <a:ext cx="2978688" cy="3085809"/>
          </a:xfrm>
          <a:prstGeom prst="rect">
            <a:avLst/>
          </a:prstGeom>
          <a:noFill/>
          <a:ln>
            <a:noFill/>
          </a:ln>
        </p:spPr>
      </p:pic>
      <p:pic>
        <p:nvPicPr>
          <p:cNvPr id="230" name="Google Shape;230;p12"/>
          <p:cNvPicPr preferRelativeResize="0"/>
          <p:nvPr/>
        </p:nvPicPr>
        <p:blipFill>
          <a:blip r:embed="rId6">
            <a:alphaModFix/>
          </a:blip>
          <a:stretch>
            <a:fillRect/>
          </a:stretch>
        </p:blipFill>
        <p:spPr>
          <a:xfrm>
            <a:off x="-2844775" y="2588963"/>
            <a:ext cx="1852206" cy="1946500"/>
          </a:xfrm>
          <a:prstGeom prst="rect">
            <a:avLst/>
          </a:prstGeom>
          <a:noFill/>
          <a:ln>
            <a:noFill/>
          </a:ln>
        </p:spPr>
      </p:pic>
      <p:pic>
        <p:nvPicPr>
          <p:cNvPr id="231" name="Google Shape;231;p12"/>
          <p:cNvPicPr preferRelativeResize="0"/>
          <p:nvPr/>
        </p:nvPicPr>
        <p:blipFill>
          <a:blip r:embed="rId7">
            <a:alphaModFix/>
          </a:blip>
          <a:stretch>
            <a:fillRect/>
          </a:stretch>
        </p:blipFill>
        <p:spPr>
          <a:xfrm>
            <a:off x="12638624" y="2495700"/>
            <a:ext cx="1852201" cy="2133033"/>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13"/>
          <p:cNvSpPr txBox="1">
            <a:spLocks noGrp="1"/>
          </p:cNvSpPr>
          <p:nvPr>
            <p:ph type="title"/>
          </p:nvPr>
        </p:nvSpPr>
        <p:spPr>
          <a:xfrm>
            <a:off x="669924" y="1"/>
            <a:ext cx="10850563" cy="1028699"/>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chemeClr val="dk1"/>
              </a:buClr>
              <a:buSzPts val="2800"/>
              <a:buFont typeface="Arial"/>
              <a:buNone/>
            </a:pPr>
            <a:r>
              <a:rPr lang="en-US"/>
              <a:t>Features</a:t>
            </a:r>
            <a:endParaRPr/>
          </a:p>
        </p:txBody>
      </p:sp>
      <p:sp>
        <p:nvSpPr>
          <p:cNvPr id="237" name="Google Shape;237;p13"/>
          <p:cNvSpPr txBox="1">
            <a:spLocks noGrp="1"/>
          </p:cNvSpPr>
          <p:nvPr>
            <p:ph type="sldNum" idx="12"/>
          </p:nvPr>
        </p:nvSpPr>
        <p:spPr>
          <a:xfrm>
            <a:off x="8610599" y="6240463"/>
            <a:ext cx="2909888" cy="206381"/>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a:t>
            </a:fld>
            <a:endParaRPr/>
          </a:p>
        </p:txBody>
      </p:sp>
      <p:grpSp>
        <p:nvGrpSpPr>
          <p:cNvPr id="238" name="Google Shape;238;p13"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p:nvPr/>
        </p:nvGrpSpPr>
        <p:grpSpPr>
          <a:xfrm>
            <a:off x="420525" y="1305669"/>
            <a:ext cx="11418645" cy="4765945"/>
            <a:chOff x="669925" y="1726494"/>
            <a:chExt cx="11418645" cy="4765945"/>
          </a:xfrm>
        </p:grpSpPr>
        <p:grpSp>
          <p:nvGrpSpPr>
            <p:cNvPr id="239" name="Google Shape;239;p13"/>
            <p:cNvGrpSpPr/>
            <p:nvPr/>
          </p:nvGrpSpPr>
          <p:grpSpPr>
            <a:xfrm>
              <a:off x="4813282" y="1929588"/>
              <a:ext cx="1485000" cy="1754225"/>
              <a:chOff x="1122994" y="1541013"/>
              <a:chExt cx="1485000" cy="1754225"/>
            </a:xfrm>
          </p:grpSpPr>
          <p:grpSp>
            <p:nvGrpSpPr>
              <p:cNvPr id="240" name="Google Shape;240;p13"/>
              <p:cNvGrpSpPr/>
              <p:nvPr/>
            </p:nvGrpSpPr>
            <p:grpSpPr>
              <a:xfrm>
                <a:off x="1122994" y="1541013"/>
                <a:ext cx="1485000" cy="1754225"/>
                <a:chOff x="4521000" y="1775837"/>
                <a:chExt cx="1155326" cy="1364782"/>
              </a:xfrm>
            </p:grpSpPr>
            <p:sp>
              <p:nvSpPr>
                <p:cNvPr id="241" name="Google Shape;241;p13"/>
                <p:cNvSpPr/>
                <p:nvPr/>
              </p:nvSpPr>
              <p:spPr>
                <a:xfrm>
                  <a:off x="4521000" y="1775837"/>
                  <a:ext cx="1155326" cy="1364782"/>
                </a:xfrm>
                <a:custGeom>
                  <a:avLst/>
                  <a:gdLst/>
                  <a:ahLst/>
                  <a:cxnLst/>
                  <a:rect l="l" t="t" r="r" b="b"/>
                  <a:pathLst>
                    <a:path w="3657" h="4320" extrusionOk="0">
                      <a:moveTo>
                        <a:pt x="2878" y="182"/>
                      </a:moveTo>
                      <a:lnTo>
                        <a:pt x="2813" y="186"/>
                      </a:lnTo>
                      <a:lnTo>
                        <a:pt x="2750" y="198"/>
                      </a:lnTo>
                      <a:lnTo>
                        <a:pt x="2690" y="217"/>
                      </a:lnTo>
                      <a:lnTo>
                        <a:pt x="2633" y="243"/>
                      </a:lnTo>
                      <a:lnTo>
                        <a:pt x="2581" y="275"/>
                      </a:lnTo>
                      <a:lnTo>
                        <a:pt x="2532" y="313"/>
                      </a:lnTo>
                      <a:lnTo>
                        <a:pt x="2489" y="357"/>
                      </a:lnTo>
                      <a:lnTo>
                        <a:pt x="2451" y="406"/>
                      </a:lnTo>
                      <a:lnTo>
                        <a:pt x="2419" y="458"/>
                      </a:lnTo>
                      <a:lnTo>
                        <a:pt x="2392" y="514"/>
                      </a:lnTo>
                      <a:lnTo>
                        <a:pt x="2373" y="575"/>
                      </a:lnTo>
                      <a:lnTo>
                        <a:pt x="2361" y="638"/>
                      </a:lnTo>
                      <a:lnTo>
                        <a:pt x="2357" y="703"/>
                      </a:lnTo>
                      <a:lnTo>
                        <a:pt x="2361" y="768"/>
                      </a:lnTo>
                      <a:lnTo>
                        <a:pt x="2373" y="831"/>
                      </a:lnTo>
                      <a:lnTo>
                        <a:pt x="2392" y="891"/>
                      </a:lnTo>
                      <a:lnTo>
                        <a:pt x="2419" y="948"/>
                      </a:lnTo>
                      <a:lnTo>
                        <a:pt x="2451" y="1001"/>
                      </a:lnTo>
                      <a:lnTo>
                        <a:pt x="2489" y="1049"/>
                      </a:lnTo>
                      <a:lnTo>
                        <a:pt x="2532" y="1093"/>
                      </a:lnTo>
                      <a:lnTo>
                        <a:pt x="2581" y="1131"/>
                      </a:lnTo>
                      <a:lnTo>
                        <a:pt x="2633" y="1164"/>
                      </a:lnTo>
                      <a:lnTo>
                        <a:pt x="2690" y="1189"/>
                      </a:lnTo>
                      <a:lnTo>
                        <a:pt x="2750" y="1208"/>
                      </a:lnTo>
                      <a:lnTo>
                        <a:pt x="2813" y="1220"/>
                      </a:lnTo>
                      <a:lnTo>
                        <a:pt x="2878" y="1224"/>
                      </a:lnTo>
                      <a:lnTo>
                        <a:pt x="2943" y="1220"/>
                      </a:lnTo>
                      <a:lnTo>
                        <a:pt x="3006" y="1208"/>
                      </a:lnTo>
                      <a:lnTo>
                        <a:pt x="3066" y="1189"/>
                      </a:lnTo>
                      <a:lnTo>
                        <a:pt x="3123" y="1164"/>
                      </a:lnTo>
                      <a:lnTo>
                        <a:pt x="3176" y="1131"/>
                      </a:lnTo>
                      <a:lnTo>
                        <a:pt x="3225" y="1093"/>
                      </a:lnTo>
                      <a:lnTo>
                        <a:pt x="3268" y="1049"/>
                      </a:lnTo>
                      <a:lnTo>
                        <a:pt x="3306" y="1001"/>
                      </a:lnTo>
                      <a:lnTo>
                        <a:pt x="3339" y="948"/>
                      </a:lnTo>
                      <a:lnTo>
                        <a:pt x="3365" y="891"/>
                      </a:lnTo>
                      <a:lnTo>
                        <a:pt x="3383" y="831"/>
                      </a:lnTo>
                      <a:lnTo>
                        <a:pt x="3395" y="768"/>
                      </a:lnTo>
                      <a:lnTo>
                        <a:pt x="3399" y="703"/>
                      </a:lnTo>
                      <a:lnTo>
                        <a:pt x="3395" y="638"/>
                      </a:lnTo>
                      <a:lnTo>
                        <a:pt x="3383" y="575"/>
                      </a:lnTo>
                      <a:lnTo>
                        <a:pt x="3365" y="514"/>
                      </a:lnTo>
                      <a:lnTo>
                        <a:pt x="3339" y="458"/>
                      </a:lnTo>
                      <a:lnTo>
                        <a:pt x="3306" y="406"/>
                      </a:lnTo>
                      <a:lnTo>
                        <a:pt x="3268" y="357"/>
                      </a:lnTo>
                      <a:lnTo>
                        <a:pt x="3225" y="313"/>
                      </a:lnTo>
                      <a:lnTo>
                        <a:pt x="3176" y="275"/>
                      </a:lnTo>
                      <a:lnTo>
                        <a:pt x="3123" y="243"/>
                      </a:lnTo>
                      <a:lnTo>
                        <a:pt x="3066" y="217"/>
                      </a:lnTo>
                      <a:lnTo>
                        <a:pt x="3006" y="198"/>
                      </a:lnTo>
                      <a:lnTo>
                        <a:pt x="2943" y="186"/>
                      </a:lnTo>
                      <a:lnTo>
                        <a:pt x="2878" y="182"/>
                      </a:lnTo>
                      <a:close/>
                      <a:moveTo>
                        <a:pt x="2603" y="0"/>
                      </a:moveTo>
                      <a:lnTo>
                        <a:pt x="3154" y="0"/>
                      </a:lnTo>
                      <a:lnTo>
                        <a:pt x="3193" y="4"/>
                      </a:lnTo>
                      <a:lnTo>
                        <a:pt x="3231" y="14"/>
                      </a:lnTo>
                      <a:lnTo>
                        <a:pt x="3268" y="30"/>
                      </a:lnTo>
                      <a:lnTo>
                        <a:pt x="3299" y="52"/>
                      </a:lnTo>
                      <a:lnTo>
                        <a:pt x="3327" y="81"/>
                      </a:lnTo>
                      <a:lnTo>
                        <a:pt x="3350" y="114"/>
                      </a:lnTo>
                      <a:lnTo>
                        <a:pt x="3625" y="589"/>
                      </a:lnTo>
                      <a:lnTo>
                        <a:pt x="3642" y="626"/>
                      </a:lnTo>
                      <a:lnTo>
                        <a:pt x="3653" y="664"/>
                      </a:lnTo>
                      <a:lnTo>
                        <a:pt x="3657" y="703"/>
                      </a:lnTo>
                      <a:lnTo>
                        <a:pt x="3653" y="742"/>
                      </a:lnTo>
                      <a:lnTo>
                        <a:pt x="3642" y="782"/>
                      </a:lnTo>
                      <a:lnTo>
                        <a:pt x="3625" y="817"/>
                      </a:lnTo>
                      <a:lnTo>
                        <a:pt x="3350" y="1293"/>
                      </a:lnTo>
                      <a:lnTo>
                        <a:pt x="3327" y="1326"/>
                      </a:lnTo>
                      <a:lnTo>
                        <a:pt x="3299" y="1355"/>
                      </a:lnTo>
                      <a:lnTo>
                        <a:pt x="3268" y="1377"/>
                      </a:lnTo>
                      <a:lnTo>
                        <a:pt x="3231" y="1394"/>
                      </a:lnTo>
                      <a:lnTo>
                        <a:pt x="3193" y="1405"/>
                      </a:lnTo>
                      <a:lnTo>
                        <a:pt x="3154" y="1409"/>
                      </a:lnTo>
                      <a:lnTo>
                        <a:pt x="2747" y="1409"/>
                      </a:lnTo>
                      <a:lnTo>
                        <a:pt x="2744" y="1409"/>
                      </a:lnTo>
                      <a:lnTo>
                        <a:pt x="2738" y="1409"/>
                      </a:lnTo>
                      <a:lnTo>
                        <a:pt x="2729" y="1411"/>
                      </a:lnTo>
                      <a:lnTo>
                        <a:pt x="2717" y="1413"/>
                      </a:lnTo>
                      <a:lnTo>
                        <a:pt x="2703" y="1416"/>
                      </a:lnTo>
                      <a:lnTo>
                        <a:pt x="2686" y="1422"/>
                      </a:lnTo>
                      <a:lnTo>
                        <a:pt x="2669" y="1430"/>
                      </a:lnTo>
                      <a:lnTo>
                        <a:pt x="2650" y="1437"/>
                      </a:lnTo>
                      <a:lnTo>
                        <a:pt x="2631" y="1449"/>
                      </a:lnTo>
                      <a:lnTo>
                        <a:pt x="2612" y="1462"/>
                      </a:lnTo>
                      <a:lnTo>
                        <a:pt x="2594" y="1478"/>
                      </a:lnTo>
                      <a:lnTo>
                        <a:pt x="2578" y="1496"/>
                      </a:lnTo>
                      <a:lnTo>
                        <a:pt x="2563" y="1519"/>
                      </a:lnTo>
                      <a:lnTo>
                        <a:pt x="2549" y="1543"/>
                      </a:lnTo>
                      <a:lnTo>
                        <a:pt x="2540" y="1572"/>
                      </a:lnTo>
                      <a:lnTo>
                        <a:pt x="2532" y="1604"/>
                      </a:lnTo>
                      <a:lnTo>
                        <a:pt x="2530" y="1640"/>
                      </a:lnTo>
                      <a:lnTo>
                        <a:pt x="2531" y="1681"/>
                      </a:lnTo>
                      <a:lnTo>
                        <a:pt x="2536" y="1725"/>
                      </a:lnTo>
                      <a:lnTo>
                        <a:pt x="3078" y="2661"/>
                      </a:lnTo>
                      <a:lnTo>
                        <a:pt x="3103" y="2710"/>
                      </a:lnTo>
                      <a:lnTo>
                        <a:pt x="3121" y="2760"/>
                      </a:lnTo>
                      <a:lnTo>
                        <a:pt x="3133" y="2812"/>
                      </a:lnTo>
                      <a:lnTo>
                        <a:pt x="3140" y="2864"/>
                      </a:lnTo>
                      <a:lnTo>
                        <a:pt x="3140" y="2918"/>
                      </a:lnTo>
                      <a:lnTo>
                        <a:pt x="3133" y="2970"/>
                      </a:lnTo>
                      <a:lnTo>
                        <a:pt x="3121" y="3023"/>
                      </a:lnTo>
                      <a:lnTo>
                        <a:pt x="3103" y="3074"/>
                      </a:lnTo>
                      <a:lnTo>
                        <a:pt x="3078" y="3122"/>
                      </a:lnTo>
                      <a:lnTo>
                        <a:pt x="2523" y="4086"/>
                      </a:lnTo>
                      <a:lnTo>
                        <a:pt x="2493" y="4130"/>
                      </a:lnTo>
                      <a:lnTo>
                        <a:pt x="2459" y="4172"/>
                      </a:lnTo>
                      <a:lnTo>
                        <a:pt x="2420" y="4209"/>
                      </a:lnTo>
                      <a:lnTo>
                        <a:pt x="2378" y="4241"/>
                      </a:lnTo>
                      <a:lnTo>
                        <a:pt x="2332" y="4269"/>
                      </a:lnTo>
                      <a:lnTo>
                        <a:pt x="2284" y="4291"/>
                      </a:lnTo>
                      <a:lnTo>
                        <a:pt x="2233" y="4307"/>
                      </a:lnTo>
                      <a:lnTo>
                        <a:pt x="2179" y="4316"/>
                      </a:lnTo>
                      <a:lnTo>
                        <a:pt x="2125" y="4320"/>
                      </a:lnTo>
                      <a:lnTo>
                        <a:pt x="1013" y="4320"/>
                      </a:lnTo>
                      <a:lnTo>
                        <a:pt x="959" y="4316"/>
                      </a:lnTo>
                      <a:lnTo>
                        <a:pt x="907" y="4307"/>
                      </a:lnTo>
                      <a:lnTo>
                        <a:pt x="856" y="4291"/>
                      </a:lnTo>
                      <a:lnTo>
                        <a:pt x="808" y="4269"/>
                      </a:lnTo>
                      <a:lnTo>
                        <a:pt x="762" y="4241"/>
                      </a:lnTo>
                      <a:lnTo>
                        <a:pt x="719" y="4210"/>
                      </a:lnTo>
                      <a:lnTo>
                        <a:pt x="681" y="4172"/>
                      </a:lnTo>
                      <a:lnTo>
                        <a:pt x="647" y="4131"/>
                      </a:lnTo>
                      <a:lnTo>
                        <a:pt x="616" y="4086"/>
                      </a:lnTo>
                      <a:lnTo>
                        <a:pt x="60" y="3121"/>
                      </a:lnTo>
                      <a:lnTo>
                        <a:pt x="37" y="3072"/>
                      </a:lnTo>
                      <a:lnTo>
                        <a:pt x="18" y="3021"/>
                      </a:lnTo>
                      <a:lnTo>
                        <a:pt x="5" y="2970"/>
                      </a:lnTo>
                      <a:lnTo>
                        <a:pt x="0" y="2918"/>
                      </a:lnTo>
                      <a:lnTo>
                        <a:pt x="0" y="2864"/>
                      </a:lnTo>
                      <a:lnTo>
                        <a:pt x="5" y="2812"/>
                      </a:lnTo>
                      <a:lnTo>
                        <a:pt x="18" y="2761"/>
                      </a:lnTo>
                      <a:lnTo>
                        <a:pt x="37" y="2710"/>
                      </a:lnTo>
                      <a:lnTo>
                        <a:pt x="60" y="2661"/>
                      </a:lnTo>
                      <a:lnTo>
                        <a:pt x="616" y="1704"/>
                      </a:lnTo>
                      <a:lnTo>
                        <a:pt x="647" y="1659"/>
                      </a:lnTo>
                      <a:lnTo>
                        <a:pt x="681" y="1618"/>
                      </a:lnTo>
                      <a:lnTo>
                        <a:pt x="719" y="1583"/>
                      </a:lnTo>
                      <a:lnTo>
                        <a:pt x="762" y="1553"/>
                      </a:lnTo>
                      <a:lnTo>
                        <a:pt x="808" y="1526"/>
                      </a:lnTo>
                      <a:lnTo>
                        <a:pt x="856" y="1507"/>
                      </a:lnTo>
                      <a:lnTo>
                        <a:pt x="907" y="1492"/>
                      </a:lnTo>
                      <a:lnTo>
                        <a:pt x="959" y="1483"/>
                      </a:lnTo>
                      <a:lnTo>
                        <a:pt x="1013" y="1479"/>
                      </a:lnTo>
                      <a:lnTo>
                        <a:pt x="2125" y="1479"/>
                      </a:lnTo>
                      <a:lnTo>
                        <a:pt x="2171" y="1474"/>
                      </a:lnTo>
                      <a:lnTo>
                        <a:pt x="2211" y="1464"/>
                      </a:lnTo>
                      <a:lnTo>
                        <a:pt x="2243" y="1452"/>
                      </a:lnTo>
                      <a:lnTo>
                        <a:pt x="2272" y="1437"/>
                      </a:lnTo>
                      <a:lnTo>
                        <a:pt x="2296" y="1420"/>
                      </a:lnTo>
                      <a:lnTo>
                        <a:pt x="2314" y="1402"/>
                      </a:lnTo>
                      <a:lnTo>
                        <a:pt x="2328" y="1382"/>
                      </a:lnTo>
                      <a:lnTo>
                        <a:pt x="2339" y="1361"/>
                      </a:lnTo>
                      <a:lnTo>
                        <a:pt x="2347" y="1339"/>
                      </a:lnTo>
                      <a:lnTo>
                        <a:pt x="2352" y="1317"/>
                      </a:lnTo>
                      <a:lnTo>
                        <a:pt x="2353" y="1295"/>
                      </a:lnTo>
                      <a:lnTo>
                        <a:pt x="2353" y="1274"/>
                      </a:lnTo>
                      <a:lnTo>
                        <a:pt x="2352" y="1253"/>
                      </a:lnTo>
                      <a:lnTo>
                        <a:pt x="2349" y="1233"/>
                      </a:lnTo>
                      <a:lnTo>
                        <a:pt x="2345" y="1215"/>
                      </a:lnTo>
                      <a:lnTo>
                        <a:pt x="2341" y="1199"/>
                      </a:lnTo>
                      <a:lnTo>
                        <a:pt x="2336" y="1185"/>
                      </a:lnTo>
                      <a:lnTo>
                        <a:pt x="2332" y="1173"/>
                      </a:lnTo>
                      <a:lnTo>
                        <a:pt x="2328" y="1164"/>
                      </a:lnTo>
                      <a:lnTo>
                        <a:pt x="2326" y="1159"/>
                      </a:lnTo>
                      <a:lnTo>
                        <a:pt x="2326" y="1157"/>
                      </a:lnTo>
                      <a:lnTo>
                        <a:pt x="2132" y="817"/>
                      </a:lnTo>
                      <a:lnTo>
                        <a:pt x="2115" y="780"/>
                      </a:lnTo>
                      <a:lnTo>
                        <a:pt x="2104" y="742"/>
                      </a:lnTo>
                      <a:lnTo>
                        <a:pt x="2101" y="703"/>
                      </a:lnTo>
                      <a:lnTo>
                        <a:pt x="2104" y="664"/>
                      </a:lnTo>
                      <a:lnTo>
                        <a:pt x="2115" y="626"/>
                      </a:lnTo>
                      <a:lnTo>
                        <a:pt x="2132" y="589"/>
                      </a:lnTo>
                      <a:lnTo>
                        <a:pt x="2407" y="114"/>
                      </a:lnTo>
                      <a:lnTo>
                        <a:pt x="2429" y="81"/>
                      </a:lnTo>
                      <a:lnTo>
                        <a:pt x="2458" y="52"/>
                      </a:lnTo>
                      <a:lnTo>
                        <a:pt x="2489" y="30"/>
                      </a:lnTo>
                      <a:lnTo>
                        <a:pt x="2525" y="14"/>
                      </a:lnTo>
                      <a:lnTo>
                        <a:pt x="2563" y="4"/>
                      </a:lnTo>
                      <a:lnTo>
                        <a:pt x="2603" y="0"/>
                      </a:lnTo>
                      <a:close/>
                    </a:path>
                  </a:pathLst>
                </a:custGeom>
                <a:solidFill>
                  <a:srgbClr val="D5DBE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42" name="Google Shape;242;p13"/>
                <p:cNvSpPr/>
                <p:nvPr/>
              </p:nvSpPr>
              <p:spPr>
                <a:xfrm>
                  <a:off x="5284213" y="1845900"/>
                  <a:ext cx="304421" cy="307777"/>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b="1">
                      <a:solidFill>
                        <a:schemeClr val="dk1"/>
                      </a:solidFill>
                      <a:latin typeface="Arial"/>
                      <a:ea typeface="Arial"/>
                      <a:cs typeface="Arial"/>
                      <a:sym typeface="Arial"/>
                    </a:rPr>
                    <a:t>1</a:t>
                  </a:r>
                  <a:endParaRPr sz="1600" b="1">
                    <a:solidFill>
                      <a:schemeClr val="dk1"/>
                    </a:solidFill>
                    <a:latin typeface="Arial"/>
                    <a:ea typeface="Arial"/>
                    <a:cs typeface="Arial"/>
                    <a:sym typeface="Arial"/>
                  </a:endParaRPr>
                </a:p>
              </p:txBody>
            </p:sp>
          </p:grpSp>
          <p:sp>
            <p:nvSpPr>
              <p:cNvPr id="243" name="Google Shape;243;p13"/>
              <p:cNvSpPr/>
              <p:nvPr/>
            </p:nvSpPr>
            <p:spPr>
              <a:xfrm>
                <a:off x="1446138" y="2395265"/>
                <a:ext cx="592947" cy="609685"/>
              </a:xfrm>
              <a:custGeom>
                <a:avLst/>
                <a:gdLst/>
                <a:ahLst/>
                <a:cxnLst/>
                <a:rect l="l" t="t" r="r" b="b"/>
                <a:pathLst>
                  <a:path w="590140" h="606798" extrusionOk="0">
                    <a:moveTo>
                      <a:pt x="275280" y="496336"/>
                    </a:moveTo>
                    <a:lnTo>
                      <a:pt x="314935" y="496336"/>
                    </a:lnTo>
                    <a:lnTo>
                      <a:pt x="314935" y="542822"/>
                    </a:lnTo>
                    <a:lnTo>
                      <a:pt x="347213" y="542822"/>
                    </a:lnTo>
                    <a:lnTo>
                      <a:pt x="347213" y="554789"/>
                    </a:lnTo>
                    <a:lnTo>
                      <a:pt x="458801" y="554789"/>
                    </a:lnTo>
                    <a:lnTo>
                      <a:pt x="458801" y="594831"/>
                    </a:lnTo>
                    <a:lnTo>
                      <a:pt x="347213" y="594831"/>
                    </a:lnTo>
                    <a:lnTo>
                      <a:pt x="347213" y="606798"/>
                    </a:lnTo>
                    <a:lnTo>
                      <a:pt x="243463" y="606798"/>
                    </a:lnTo>
                    <a:lnTo>
                      <a:pt x="243463" y="594831"/>
                    </a:lnTo>
                    <a:lnTo>
                      <a:pt x="131414" y="594831"/>
                    </a:lnTo>
                    <a:lnTo>
                      <a:pt x="131414" y="554789"/>
                    </a:lnTo>
                    <a:lnTo>
                      <a:pt x="243463" y="554789"/>
                    </a:lnTo>
                    <a:lnTo>
                      <a:pt x="243463" y="542822"/>
                    </a:lnTo>
                    <a:lnTo>
                      <a:pt x="275280" y="542822"/>
                    </a:lnTo>
                    <a:close/>
                    <a:moveTo>
                      <a:pt x="341174" y="439218"/>
                    </a:moveTo>
                    <a:lnTo>
                      <a:pt x="341174" y="464548"/>
                    </a:lnTo>
                    <a:lnTo>
                      <a:pt x="416785" y="464548"/>
                    </a:lnTo>
                    <a:lnTo>
                      <a:pt x="416785" y="439218"/>
                    </a:lnTo>
                    <a:close/>
                    <a:moveTo>
                      <a:pt x="159063" y="412046"/>
                    </a:moveTo>
                    <a:cubicBezTo>
                      <a:pt x="153069" y="412046"/>
                      <a:pt x="148459" y="416651"/>
                      <a:pt x="148459" y="422638"/>
                    </a:cubicBezTo>
                    <a:cubicBezTo>
                      <a:pt x="148459" y="428625"/>
                      <a:pt x="153069" y="433692"/>
                      <a:pt x="159063" y="433692"/>
                    </a:cubicBezTo>
                    <a:cubicBezTo>
                      <a:pt x="165056" y="433692"/>
                      <a:pt x="169667" y="428625"/>
                      <a:pt x="169667" y="422638"/>
                    </a:cubicBezTo>
                    <a:cubicBezTo>
                      <a:pt x="169667" y="416651"/>
                      <a:pt x="165056" y="412046"/>
                      <a:pt x="159063" y="412046"/>
                    </a:cubicBezTo>
                    <a:close/>
                    <a:moveTo>
                      <a:pt x="145232" y="392242"/>
                    </a:moveTo>
                    <a:lnTo>
                      <a:pt x="445369" y="392242"/>
                    </a:lnTo>
                    <a:cubicBezTo>
                      <a:pt x="454590" y="392242"/>
                      <a:pt x="462428" y="400071"/>
                      <a:pt x="462428" y="409743"/>
                    </a:cubicBezTo>
                    <a:lnTo>
                      <a:pt x="462428" y="468693"/>
                    </a:lnTo>
                    <a:cubicBezTo>
                      <a:pt x="462428" y="478365"/>
                      <a:pt x="454590" y="486194"/>
                      <a:pt x="445369" y="486194"/>
                    </a:cubicBezTo>
                    <a:lnTo>
                      <a:pt x="145232" y="486194"/>
                    </a:lnTo>
                    <a:cubicBezTo>
                      <a:pt x="135550" y="486194"/>
                      <a:pt x="127712" y="478365"/>
                      <a:pt x="127712" y="468693"/>
                    </a:cubicBezTo>
                    <a:lnTo>
                      <a:pt x="127712" y="409743"/>
                    </a:lnTo>
                    <a:cubicBezTo>
                      <a:pt x="127712" y="400071"/>
                      <a:pt x="135550" y="392242"/>
                      <a:pt x="145232" y="392242"/>
                    </a:cubicBezTo>
                    <a:close/>
                    <a:moveTo>
                      <a:pt x="341174" y="336094"/>
                    </a:moveTo>
                    <a:lnTo>
                      <a:pt x="341174" y="360968"/>
                    </a:lnTo>
                    <a:lnTo>
                      <a:pt x="416785" y="360968"/>
                    </a:lnTo>
                    <a:lnTo>
                      <a:pt x="416785" y="336094"/>
                    </a:lnTo>
                    <a:close/>
                    <a:moveTo>
                      <a:pt x="159063" y="308917"/>
                    </a:moveTo>
                    <a:cubicBezTo>
                      <a:pt x="153069" y="308917"/>
                      <a:pt x="148459" y="313523"/>
                      <a:pt x="148459" y="319511"/>
                    </a:cubicBezTo>
                    <a:cubicBezTo>
                      <a:pt x="148459" y="325500"/>
                      <a:pt x="153069" y="330106"/>
                      <a:pt x="159063" y="330106"/>
                    </a:cubicBezTo>
                    <a:cubicBezTo>
                      <a:pt x="165056" y="330106"/>
                      <a:pt x="169667" y="325500"/>
                      <a:pt x="169667" y="319511"/>
                    </a:cubicBezTo>
                    <a:cubicBezTo>
                      <a:pt x="169667" y="313523"/>
                      <a:pt x="165056" y="308917"/>
                      <a:pt x="159063" y="308917"/>
                    </a:cubicBezTo>
                    <a:close/>
                    <a:moveTo>
                      <a:pt x="145232" y="289110"/>
                    </a:moveTo>
                    <a:lnTo>
                      <a:pt x="445369" y="289110"/>
                    </a:lnTo>
                    <a:cubicBezTo>
                      <a:pt x="454590" y="289110"/>
                      <a:pt x="462428" y="296941"/>
                      <a:pt x="462428" y="306153"/>
                    </a:cubicBezTo>
                    <a:lnTo>
                      <a:pt x="462428" y="365574"/>
                    </a:lnTo>
                    <a:cubicBezTo>
                      <a:pt x="462428" y="375247"/>
                      <a:pt x="454590" y="382617"/>
                      <a:pt x="445369" y="382617"/>
                    </a:cubicBezTo>
                    <a:lnTo>
                      <a:pt x="145232" y="382617"/>
                    </a:lnTo>
                    <a:cubicBezTo>
                      <a:pt x="135550" y="382617"/>
                      <a:pt x="127712" y="375247"/>
                      <a:pt x="127712" y="365574"/>
                    </a:cubicBezTo>
                    <a:lnTo>
                      <a:pt x="127712" y="306153"/>
                    </a:lnTo>
                    <a:cubicBezTo>
                      <a:pt x="127712" y="296941"/>
                      <a:pt x="135550" y="289110"/>
                      <a:pt x="145232" y="289110"/>
                    </a:cubicBezTo>
                    <a:close/>
                    <a:moveTo>
                      <a:pt x="341174" y="232510"/>
                    </a:moveTo>
                    <a:lnTo>
                      <a:pt x="341174" y="257840"/>
                    </a:lnTo>
                    <a:lnTo>
                      <a:pt x="416785" y="257840"/>
                    </a:lnTo>
                    <a:lnTo>
                      <a:pt x="416785" y="232510"/>
                    </a:lnTo>
                    <a:close/>
                    <a:moveTo>
                      <a:pt x="159063" y="205338"/>
                    </a:moveTo>
                    <a:cubicBezTo>
                      <a:pt x="153069" y="205338"/>
                      <a:pt x="148459" y="209943"/>
                      <a:pt x="148459" y="215930"/>
                    </a:cubicBezTo>
                    <a:cubicBezTo>
                      <a:pt x="148459" y="221917"/>
                      <a:pt x="153069" y="226984"/>
                      <a:pt x="159063" y="226984"/>
                    </a:cubicBezTo>
                    <a:cubicBezTo>
                      <a:pt x="165056" y="226984"/>
                      <a:pt x="169667" y="221917"/>
                      <a:pt x="169667" y="215930"/>
                    </a:cubicBezTo>
                    <a:cubicBezTo>
                      <a:pt x="169667" y="209943"/>
                      <a:pt x="165056" y="205338"/>
                      <a:pt x="159063" y="205338"/>
                    </a:cubicBezTo>
                    <a:close/>
                    <a:moveTo>
                      <a:pt x="145232" y="185534"/>
                    </a:moveTo>
                    <a:lnTo>
                      <a:pt x="445369" y="185534"/>
                    </a:lnTo>
                    <a:cubicBezTo>
                      <a:pt x="454590" y="185534"/>
                      <a:pt x="462428" y="193363"/>
                      <a:pt x="462428" y="203035"/>
                    </a:cubicBezTo>
                    <a:lnTo>
                      <a:pt x="462428" y="261985"/>
                    </a:lnTo>
                    <a:cubicBezTo>
                      <a:pt x="462428" y="271657"/>
                      <a:pt x="454590" y="279486"/>
                      <a:pt x="445369" y="279486"/>
                    </a:cubicBezTo>
                    <a:lnTo>
                      <a:pt x="145232" y="279486"/>
                    </a:lnTo>
                    <a:cubicBezTo>
                      <a:pt x="135550" y="279486"/>
                      <a:pt x="127712" y="271657"/>
                      <a:pt x="127712" y="261985"/>
                    </a:cubicBezTo>
                    <a:lnTo>
                      <a:pt x="127712" y="203035"/>
                    </a:lnTo>
                    <a:cubicBezTo>
                      <a:pt x="127712" y="193363"/>
                      <a:pt x="135550" y="185534"/>
                      <a:pt x="145232" y="185534"/>
                    </a:cubicBezTo>
                    <a:close/>
                    <a:moveTo>
                      <a:pt x="253115" y="0"/>
                    </a:moveTo>
                    <a:cubicBezTo>
                      <a:pt x="284927" y="0"/>
                      <a:pt x="315356" y="10129"/>
                      <a:pt x="340253" y="29007"/>
                    </a:cubicBezTo>
                    <a:cubicBezTo>
                      <a:pt x="343019" y="31309"/>
                      <a:pt x="346707" y="32230"/>
                      <a:pt x="349935" y="32230"/>
                    </a:cubicBezTo>
                    <a:cubicBezTo>
                      <a:pt x="352701" y="31770"/>
                      <a:pt x="355006" y="31770"/>
                      <a:pt x="357772" y="31770"/>
                    </a:cubicBezTo>
                    <a:cubicBezTo>
                      <a:pt x="398806" y="31770"/>
                      <a:pt x="437533" y="52028"/>
                      <a:pt x="461508" y="84258"/>
                    </a:cubicBezTo>
                    <a:cubicBezTo>
                      <a:pt x="463813" y="87941"/>
                      <a:pt x="467963" y="89783"/>
                      <a:pt x="472112" y="90244"/>
                    </a:cubicBezTo>
                    <a:cubicBezTo>
                      <a:pt x="538503" y="95769"/>
                      <a:pt x="590140" y="151480"/>
                      <a:pt x="590140" y="218702"/>
                    </a:cubicBezTo>
                    <a:cubicBezTo>
                      <a:pt x="590140" y="280400"/>
                      <a:pt x="546341" y="332428"/>
                      <a:pt x="487788" y="344399"/>
                    </a:cubicBezTo>
                    <a:lnTo>
                      <a:pt x="487788" y="306183"/>
                    </a:lnTo>
                    <a:cubicBezTo>
                      <a:pt x="487788" y="301579"/>
                      <a:pt x="487327" y="296975"/>
                      <a:pt x="485482" y="292831"/>
                    </a:cubicBezTo>
                    <a:cubicBezTo>
                      <a:pt x="516834" y="282702"/>
                      <a:pt x="539425" y="253234"/>
                      <a:pt x="539425" y="218702"/>
                    </a:cubicBezTo>
                    <a:cubicBezTo>
                      <a:pt x="539425" y="175422"/>
                      <a:pt x="504385" y="140430"/>
                      <a:pt x="461508" y="140430"/>
                    </a:cubicBezTo>
                    <a:cubicBezTo>
                      <a:pt x="458742" y="140430"/>
                      <a:pt x="455975" y="140890"/>
                      <a:pt x="453670" y="140890"/>
                    </a:cubicBezTo>
                    <a:cubicBezTo>
                      <a:pt x="443066" y="142272"/>
                      <a:pt x="432923" y="136286"/>
                      <a:pt x="428313" y="126617"/>
                    </a:cubicBezTo>
                    <a:cubicBezTo>
                      <a:pt x="414942" y="99452"/>
                      <a:pt x="387740" y="82416"/>
                      <a:pt x="357772" y="82416"/>
                    </a:cubicBezTo>
                    <a:cubicBezTo>
                      <a:pt x="352240" y="82416"/>
                      <a:pt x="347168" y="82877"/>
                      <a:pt x="341636" y="84258"/>
                    </a:cubicBezTo>
                    <a:cubicBezTo>
                      <a:pt x="333337" y="86100"/>
                      <a:pt x="325038" y="83337"/>
                      <a:pt x="318583" y="77352"/>
                    </a:cubicBezTo>
                    <a:cubicBezTo>
                      <a:pt x="301064" y="60316"/>
                      <a:pt x="277550" y="50647"/>
                      <a:pt x="253115" y="50647"/>
                    </a:cubicBezTo>
                    <a:cubicBezTo>
                      <a:pt x="209776" y="50647"/>
                      <a:pt x="172432" y="80114"/>
                      <a:pt x="161827" y="122013"/>
                    </a:cubicBezTo>
                    <a:cubicBezTo>
                      <a:pt x="159061" y="133984"/>
                      <a:pt x="147535" y="141811"/>
                      <a:pt x="135087" y="140890"/>
                    </a:cubicBezTo>
                    <a:cubicBezTo>
                      <a:pt x="133243" y="140890"/>
                      <a:pt x="130937" y="140430"/>
                      <a:pt x="129093" y="140430"/>
                    </a:cubicBezTo>
                    <a:cubicBezTo>
                      <a:pt x="85755" y="140430"/>
                      <a:pt x="50715" y="175422"/>
                      <a:pt x="50715" y="218702"/>
                    </a:cubicBezTo>
                    <a:cubicBezTo>
                      <a:pt x="50715" y="253234"/>
                      <a:pt x="73306" y="282702"/>
                      <a:pt x="104658" y="292831"/>
                    </a:cubicBezTo>
                    <a:cubicBezTo>
                      <a:pt x="103275" y="296975"/>
                      <a:pt x="102352" y="301579"/>
                      <a:pt x="102352" y="306183"/>
                    </a:cubicBezTo>
                    <a:lnTo>
                      <a:pt x="102352" y="344859"/>
                    </a:lnTo>
                    <a:cubicBezTo>
                      <a:pt x="43799" y="332428"/>
                      <a:pt x="0" y="280400"/>
                      <a:pt x="0" y="218702"/>
                    </a:cubicBezTo>
                    <a:cubicBezTo>
                      <a:pt x="0" y="153782"/>
                      <a:pt x="48410" y="99913"/>
                      <a:pt x="110651" y="91164"/>
                    </a:cubicBezTo>
                    <a:cubicBezTo>
                      <a:pt x="115723" y="90244"/>
                      <a:pt x="120333" y="87021"/>
                      <a:pt x="122177" y="82416"/>
                    </a:cubicBezTo>
                    <a:cubicBezTo>
                      <a:pt x="145691" y="32690"/>
                      <a:pt x="196406" y="0"/>
                      <a:pt x="253115"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grpSp>
          <p:nvGrpSpPr>
            <p:cNvPr id="244" name="Google Shape;244;p13"/>
            <p:cNvGrpSpPr/>
            <p:nvPr/>
          </p:nvGrpSpPr>
          <p:grpSpPr>
            <a:xfrm>
              <a:off x="5893719" y="3174188"/>
              <a:ext cx="1485000" cy="1754225"/>
              <a:chOff x="2203431" y="2785613"/>
              <a:chExt cx="1485000" cy="1754225"/>
            </a:xfrm>
          </p:grpSpPr>
          <p:sp>
            <p:nvSpPr>
              <p:cNvPr id="245" name="Google Shape;245;p13"/>
              <p:cNvSpPr/>
              <p:nvPr/>
            </p:nvSpPr>
            <p:spPr>
              <a:xfrm rot="10800000" flipH="1">
                <a:off x="2203431" y="2785613"/>
                <a:ext cx="1485000" cy="1754225"/>
              </a:xfrm>
              <a:custGeom>
                <a:avLst/>
                <a:gdLst/>
                <a:ahLst/>
                <a:cxnLst/>
                <a:rect l="l" t="t" r="r" b="b"/>
                <a:pathLst>
                  <a:path w="3657" h="4320" extrusionOk="0">
                    <a:moveTo>
                      <a:pt x="2878" y="182"/>
                    </a:moveTo>
                    <a:lnTo>
                      <a:pt x="2813" y="186"/>
                    </a:lnTo>
                    <a:lnTo>
                      <a:pt x="2750" y="198"/>
                    </a:lnTo>
                    <a:lnTo>
                      <a:pt x="2690" y="217"/>
                    </a:lnTo>
                    <a:lnTo>
                      <a:pt x="2633" y="243"/>
                    </a:lnTo>
                    <a:lnTo>
                      <a:pt x="2581" y="275"/>
                    </a:lnTo>
                    <a:lnTo>
                      <a:pt x="2532" y="313"/>
                    </a:lnTo>
                    <a:lnTo>
                      <a:pt x="2489" y="357"/>
                    </a:lnTo>
                    <a:lnTo>
                      <a:pt x="2451" y="406"/>
                    </a:lnTo>
                    <a:lnTo>
                      <a:pt x="2419" y="458"/>
                    </a:lnTo>
                    <a:lnTo>
                      <a:pt x="2392" y="514"/>
                    </a:lnTo>
                    <a:lnTo>
                      <a:pt x="2373" y="575"/>
                    </a:lnTo>
                    <a:lnTo>
                      <a:pt x="2361" y="638"/>
                    </a:lnTo>
                    <a:lnTo>
                      <a:pt x="2357" y="703"/>
                    </a:lnTo>
                    <a:lnTo>
                      <a:pt x="2361" y="768"/>
                    </a:lnTo>
                    <a:lnTo>
                      <a:pt x="2373" y="831"/>
                    </a:lnTo>
                    <a:lnTo>
                      <a:pt x="2392" y="891"/>
                    </a:lnTo>
                    <a:lnTo>
                      <a:pt x="2419" y="948"/>
                    </a:lnTo>
                    <a:lnTo>
                      <a:pt x="2451" y="1001"/>
                    </a:lnTo>
                    <a:lnTo>
                      <a:pt x="2489" y="1049"/>
                    </a:lnTo>
                    <a:lnTo>
                      <a:pt x="2532" y="1093"/>
                    </a:lnTo>
                    <a:lnTo>
                      <a:pt x="2581" y="1131"/>
                    </a:lnTo>
                    <a:lnTo>
                      <a:pt x="2633" y="1164"/>
                    </a:lnTo>
                    <a:lnTo>
                      <a:pt x="2690" y="1189"/>
                    </a:lnTo>
                    <a:lnTo>
                      <a:pt x="2750" y="1208"/>
                    </a:lnTo>
                    <a:lnTo>
                      <a:pt x="2813" y="1220"/>
                    </a:lnTo>
                    <a:lnTo>
                      <a:pt x="2878" y="1224"/>
                    </a:lnTo>
                    <a:lnTo>
                      <a:pt x="2943" y="1220"/>
                    </a:lnTo>
                    <a:lnTo>
                      <a:pt x="3006" y="1208"/>
                    </a:lnTo>
                    <a:lnTo>
                      <a:pt x="3066" y="1189"/>
                    </a:lnTo>
                    <a:lnTo>
                      <a:pt x="3123" y="1164"/>
                    </a:lnTo>
                    <a:lnTo>
                      <a:pt x="3176" y="1131"/>
                    </a:lnTo>
                    <a:lnTo>
                      <a:pt x="3225" y="1093"/>
                    </a:lnTo>
                    <a:lnTo>
                      <a:pt x="3268" y="1049"/>
                    </a:lnTo>
                    <a:lnTo>
                      <a:pt x="3306" y="1001"/>
                    </a:lnTo>
                    <a:lnTo>
                      <a:pt x="3339" y="948"/>
                    </a:lnTo>
                    <a:lnTo>
                      <a:pt x="3365" y="891"/>
                    </a:lnTo>
                    <a:lnTo>
                      <a:pt x="3383" y="831"/>
                    </a:lnTo>
                    <a:lnTo>
                      <a:pt x="3395" y="768"/>
                    </a:lnTo>
                    <a:lnTo>
                      <a:pt x="3399" y="703"/>
                    </a:lnTo>
                    <a:lnTo>
                      <a:pt x="3395" y="638"/>
                    </a:lnTo>
                    <a:lnTo>
                      <a:pt x="3383" y="575"/>
                    </a:lnTo>
                    <a:lnTo>
                      <a:pt x="3365" y="514"/>
                    </a:lnTo>
                    <a:lnTo>
                      <a:pt x="3339" y="458"/>
                    </a:lnTo>
                    <a:lnTo>
                      <a:pt x="3306" y="406"/>
                    </a:lnTo>
                    <a:lnTo>
                      <a:pt x="3268" y="357"/>
                    </a:lnTo>
                    <a:lnTo>
                      <a:pt x="3225" y="313"/>
                    </a:lnTo>
                    <a:lnTo>
                      <a:pt x="3176" y="275"/>
                    </a:lnTo>
                    <a:lnTo>
                      <a:pt x="3123" y="243"/>
                    </a:lnTo>
                    <a:lnTo>
                      <a:pt x="3066" y="217"/>
                    </a:lnTo>
                    <a:lnTo>
                      <a:pt x="3006" y="198"/>
                    </a:lnTo>
                    <a:lnTo>
                      <a:pt x="2943" y="186"/>
                    </a:lnTo>
                    <a:lnTo>
                      <a:pt x="2878" y="182"/>
                    </a:lnTo>
                    <a:close/>
                    <a:moveTo>
                      <a:pt x="2603" y="0"/>
                    </a:moveTo>
                    <a:lnTo>
                      <a:pt x="3154" y="0"/>
                    </a:lnTo>
                    <a:lnTo>
                      <a:pt x="3193" y="4"/>
                    </a:lnTo>
                    <a:lnTo>
                      <a:pt x="3231" y="14"/>
                    </a:lnTo>
                    <a:lnTo>
                      <a:pt x="3268" y="30"/>
                    </a:lnTo>
                    <a:lnTo>
                      <a:pt x="3299" y="52"/>
                    </a:lnTo>
                    <a:lnTo>
                      <a:pt x="3327" y="81"/>
                    </a:lnTo>
                    <a:lnTo>
                      <a:pt x="3350" y="114"/>
                    </a:lnTo>
                    <a:lnTo>
                      <a:pt x="3625" y="589"/>
                    </a:lnTo>
                    <a:lnTo>
                      <a:pt x="3642" y="626"/>
                    </a:lnTo>
                    <a:lnTo>
                      <a:pt x="3653" y="664"/>
                    </a:lnTo>
                    <a:lnTo>
                      <a:pt x="3657" y="703"/>
                    </a:lnTo>
                    <a:lnTo>
                      <a:pt x="3653" y="742"/>
                    </a:lnTo>
                    <a:lnTo>
                      <a:pt x="3642" y="782"/>
                    </a:lnTo>
                    <a:lnTo>
                      <a:pt x="3625" y="817"/>
                    </a:lnTo>
                    <a:lnTo>
                      <a:pt x="3350" y="1293"/>
                    </a:lnTo>
                    <a:lnTo>
                      <a:pt x="3327" y="1326"/>
                    </a:lnTo>
                    <a:lnTo>
                      <a:pt x="3299" y="1355"/>
                    </a:lnTo>
                    <a:lnTo>
                      <a:pt x="3268" y="1377"/>
                    </a:lnTo>
                    <a:lnTo>
                      <a:pt x="3231" y="1394"/>
                    </a:lnTo>
                    <a:lnTo>
                      <a:pt x="3193" y="1405"/>
                    </a:lnTo>
                    <a:lnTo>
                      <a:pt x="3154" y="1409"/>
                    </a:lnTo>
                    <a:lnTo>
                      <a:pt x="2747" y="1409"/>
                    </a:lnTo>
                    <a:lnTo>
                      <a:pt x="2744" y="1409"/>
                    </a:lnTo>
                    <a:lnTo>
                      <a:pt x="2738" y="1409"/>
                    </a:lnTo>
                    <a:lnTo>
                      <a:pt x="2729" y="1411"/>
                    </a:lnTo>
                    <a:lnTo>
                      <a:pt x="2717" y="1413"/>
                    </a:lnTo>
                    <a:lnTo>
                      <a:pt x="2703" y="1416"/>
                    </a:lnTo>
                    <a:lnTo>
                      <a:pt x="2686" y="1422"/>
                    </a:lnTo>
                    <a:lnTo>
                      <a:pt x="2669" y="1430"/>
                    </a:lnTo>
                    <a:lnTo>
                      <a:pt x="2650" y="1437"/>
                    </a:lnTo>
                    <a:lnTo>
                      <a:pt x="2631" y="1449"/>
                    </a:lnTo>
                    <a:lnTo>
                      <a:pt x="2612" y="1462"/>
                    </a:lnTo>
                    <a:lnTo>
                      <a:pt x="2594" y="1478"/>
                    </a:lnTo>
                    <a:lnTo>
                      <a:pt x="2578" y="1496"/>
                    </a:lnTo>
                    <a:lnTo>
                      <a:pt x="2563" y="1519"/>
                    </a:lnTo>
                    <a:lnTo>
                      <a:pt x="2549" y="1543"/>
                    </a:lnTo>
                    <a:lnTo>
                      <a:pt x="2540" y="1572"/>
                    </a:lnTo>
                    <a:lnTo>
                      <a:pt x="2532" y="1604"/>
                    </a:lnTo>
                    <a:lnTo>
                      <a:pt x="2530" y="1640"/>
                    </a:lnTo>
                    <a:lnTo>
                      <a:pt x="2531" y="1681"/>
                    </a:lnTo>
                    <a:lnTo>
                      <a:pt x="2536" y="1725"/>
                    </a:lnTo>
                    <a:lnTo>
                      <a:pt x="3078" y="2661"/>
                    </a:lnTo>
                    <a:lnTo>
                      <a:pt x="3103" y="2710"/>
                    </a:lnTo>
                    <a:lnTo>
                      <a:pt x="3121" y="2760"/>
                    </a:lnTo>
                    <a:lnTo>
                      <a:pt x="3133" y="2812"/>
                    </a:lnTo>
                    <a:lnTo>
                      <a:pt x="3140" y="2864"/>
                    </a:lnTo>
                    <a:lnTo>
                      <a:pt x="3140" y="2918"/>
                    </a:lnTo>
                    <a:lnTo>
                      <a:pt x="3133" y="2970"/>
                    </a:lnTo>
                    <a:lnTo>
                      <a:pt x="3121" y="3023"/>
                    </a:lnTo>
                    <a:lnTo>
                      <a:pt x="3103" y="3074"/>
                    </a:lnTo>
                    <a:lnTo>
                      <a:pt x="3078" y="3122"/>
                    </a:lnTo>
                    <a:lnTo>
                      <a:pt x="2523" y="4086"/>
                    </a:lnTo>
                    <a:lnTo>
                      <a:pt x="2493" y="4130"/>
                    </a:lnTo>
                    <a:lnTo>
                      <a:pt x="2459" y="4172"/>
                    </a:lnTo>
                    <a:lnTo>
                      <a:pt x="2420" y="4209"/>
                    </a:lnTo>
                    <a:lnTo>
                      <a:pt x="2378" y="4241"/>
                    </a:lnTo>
                    <a:lnTo>
                      <a:pt x="2332" y="4269"/>
                    </a:lnTo>
                    <a:lnTo>
                      <a:pt x="2284" y="4291"/>
                    </a:lnTo>
                    <a:lnTo>
                      <a:pt x="2233" y="4307"/>
                    </a:lnTo>
                    <a:lnTo>
                      <a:pt x="2179" y="4316"/>
                    </a:lnTo>
                    <a:lnTo>
                      <a:pt x="2125" y="4320"/>
                    </a:lnTo>
                    <a:lnTo>
                      <a:pt x="1013" y="4320"/>
                    </a:lnTo>
                    <a:lnTo>
                      <a:pt x="959" y="4316"/>
                    </a:lnTo>
                    <a:lnTo>
                      <a:pt x="907" y="4307"/>
                    </a:lnTo>
                    <a:lnTo>
                      <a:pt x="856" y="4291"/>
                    </a:lnTo>
                    <a:lnTo>
                      <a:pt x="808" y="4269"/>
                    </a:lnTo>
                    <a:lnTo>
                      <a:pt x="762" y="4241"/>
                    </a:lnTo>
                    <a:lnTo>
                      <a:pt x="719" y="4210"/>
                    </a:lnTo>
                    <a:lnTo>
                      <a:pt x="681" y="4172"/>
                    </a:lnTo>
                    <a:lnTo>
                      <a:pt x="647" y="4131"/>
                    </a:lnTo>
                    <a:lnTo>
                      <a:pt x="616" y="4086"/>
                    </a:lnTo>
                    <a:lnTo>
                      <a:pt x="60" y="3121"/>
                    </a:lnTo>
                    <a:lnTo>
                      <a:pt x="37" y="3072"/>
                    </a:lnTo>
                    <a:lnTo>
                      <a:pt x="18" y="3021"/>
                    </a:lnTo>
                    <a:lnTo>
                      <a:pt x="5" y="2970"/>
                    </a:lnTo>
                    <a:lnTo>
                      <a:pt x="0" y="2918"/>
                    </a:lnTo>
                    <a:lnTo>
                      <a:pt x="0" y="2864"/>
                    </a:lnTo>
                    <a:lnTo>
                      <a:pt x="5" y="2812"/>
                    </a:lnTo>
                    <a:lnTo>
                      <a:pt x="18" y="2761"/>
                    </a:lnTo>
                    <a:lnTo>
                      <a:pt x="37" y="2710"/>
                    </a:lnTo>
                    <a:lnTo>
                      <a:pt x="60" y="2661"/>
                    </a:lnTo>
                    <a:lnTo>
                      <a:pt x="616" y="1704"/>
                    </a:lnTo>
                    <a:lnTo>
                      <a:pt x="647" y="1659"/>
                    </a:lnTo>
                    <a:lnTo>
                      <a:pt x="681" y="1618"/>
                    </a:lnTo>
                    <a:lnTo>
                      <a:pt x="719" y="1583"/>
                    </a:lnTo>
                    <a:lnTo>
                      <a:pt x="762" y="1553"/>
                    </a:lnTo>
                    <a:lnTo>
                      <a:pt x="808" y="1526"/>
                    </a:lnTo>
                    <a:lnTo>
                      <a:pt x="856" y="1507"/>
                    </a:lnTo>
                    <a:lnTo>
                      <a:pt x="907" y="1492"/>
                    </a:lnTo>
                    <a:lnTo>
                      <a:pt x="959" y="1483"/>
                    </a:lnTo>
                    <a:lnTo>
                      <a:pt x="1013" y="1479"/>
                    </a:lnTo>
                    <a:lnTo>
                      <a:pt x="2125" y="1479"/>
                    </a:lnTo>
                    <a:lnTo>
                      <a:pt x="2171" y="1474"/>
                    </a:lnTo>
                    <a:lnTo>
                      <a:pt x="2211" y="1464"/>
                    </a:lnTo>
                    <a:lnTo>
                      <a:pt x="2243" y="1452"/>
                    </a:lnTo>
                    <a:lnTo>
                      <a:pt x="2272" y="1437"/>
                    </a:lnTo>
                    <a:lnTo>
                      <a:pt x="2296" y="1420"/>
                    </a:lnTo>
                    <a:lnTo>
                      <a:pt x="2314" y="1402"/>
                    </a:lnTo>
                    <a:lnTo>
                      <a:pt x="2328" y="1382"/>
                    </a:lnTo>
                    <a:lnTo>
                      <a:pt x="2339" y="1361"/>
                    </a:lnTo>
                    <a:lnTo>
                      <a:pt x="2347" y="1339"/>
                    </a:lnTo>
                    <a:lnTo>
                      <a:pt x="2352" y="1317"/>
                    </a:lnTo>
                    <a:lnTo>
                      <a:pt x="2353" y="1295"/>
                    </a:lnTo>
                    <a:lnTo>
                      <a:pt x="2353" y="1274"/>
                    </a:lnTo>
                    <a:lnTo>
                      <a:pt x="2352" y="1253"/>
                    </a:lnTo>
                    <a:lnTo>
                      <a:pt x="2349" y="1233"/>
                    </a:lnTo>
                    <a:lnTo>
                      <a:pt x="2345" y="1215"/>
                    </a:lnTo>
                    <a:lnTo>
                      <a:pt x="2341" y="1199"/>
                    </a:lnTo>
                    <a:lnTo>
                      <a:pt x="2336" y="1185"/>
                    </a:lnTo>
                    <a:lnTo>
                      <a:pt x="2332" y="1173"/>
                    </a:lnTo>
                    <a:lnTo>
                      <a:pt x="2328" y="1164"/>
                    </a:lnTo>
                    <a:lnTo>
                      <a:pt x="2326" y="1159"/>
                    </a:lnTo>
                    <a:lnTo>
                      <a:pt x="2326" y="1157"/>
                    </a:lnTo>
                    <a:lnTo>
                      <a:pt x="2132" y="817"/>
                    </a:lnTo>
                    <a:lnTo>
                      <a:pt x="2115" y="780"/>
                    </a:lnTo>
                    <a:lnTo>
                      <a:pt x="2104" y="742"/>
                    </a:lnTo>
                    <a:lnTo>
                      <a:pt x="2101" y="703"/>
                    </a:lnTo>
                    <a:lnTo>
                      <a:pt x="2104" y="664"/>
                    </a:lnTo>
                    <a:lnTo>
                      <a:pt x="2115" y="626"/>
                    </a:lnTo>
                    <a:lnTo>
                      <a:pt x="2132" y="589"/>
                    </a:lnTo>
                    <a:lnTo>
                      <a:pt x="2407" y="114"/>
                    </a:lnTo>
                    <a:lnTo>
                      <a:pt x="2429" y="81"/>
                    </a:lnTo>
                    <a:lnTo>
                      <a:pt x="2458" y="52"/>
                    </a:lnTo>
                    <a:lnTo>
                      <a:pt x="2489" y="30"/>
                    </a:lnTo>
                    <a:lnTo>
                      <a:pt x="2525" y="14"/>
                    </a:lnTo>
                    <a:lnTo>
                      <a:pt x="2563" y="4"/>
                    </a:lnTo>
                    <a:lnTo>
                      <a:pt x="2603" y="0"/>
                    </a:lnTo>
                    <a:close/>
                  </a:path>
                </a:pathLst>
              </a:custGeom>
              <a:solidFill>
                <a:srgbClr val="D5DBE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46" name="Google Shape;246;p13"/>
              <p:cNvSpPr/>
              <p:nvPr/>
            </p:nvSpPr>
            <p:spPr>
              <a:xfrm>
                <a:off x="3184428" y="4054181"/>
                <a:ext cx="391288" cy="395602"/>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b="1">
                    <a:solidFill>
                      <a:schemeClr val="dk1"/>
                    </a:solidFill>
                    <a:latin typeface="Arial"/>
                    <a:ea typeface="Arial"/>
                    <a:cs typeface="Arial"/>
                    <a:sym typeface="Arial"/>
                  </a:rPr>
                  <a:t>2</a:t>
                </a:r>
                <a:endParaRPr sz="1600" b="1">
                  <a:solidFill>
                    <a:schemeClr val="dk1"/>
                  </a:solidFill>
                  <a:latin typeface="Arial"/>
                  <a:ea typeface="Arial"/>
                  <a:cs typeface="Arial"/>
                  <a:sym typeface="Arial"/>
                </a:endParaRPr>
              </a:p>
            </p:txBody>
          </p:sp>
          <p:sp>
            <p:nvSpPr>
              <p:cNvPr id="247" name="Google Shape;247;p13"/>
              <p:cNvSpPr/>
              <p:nvPr/>
            </p:nvSpPr>
            <p:spPr>
              <a:xfrm>
                <a:off x="2555265" y="3035345"/>
                <a:ext cx="592947" cy="609685"/>
              </a:xfrm>
              <a:custGeom>
                <a:avLst/>
                <a:gdLst/>
                <a:ahLst/>
                <a:cxnLst/>
                <a:rect l="l" t="t" r="r" b="b"/>
                <a:pathLst>
                  <a:path w="590140" h="606798" extrusionOk="0">
                    <a:moveTo>
                      <a:pt x="275280" y="496336"/>
                    </a:moveTo>
                    <a:lnTo>
                      <a:pt x="314935" y="496336"/>
                    </a:lnTo>
                    <a:lnTo>
                      <a:pt x="314935" y="542822"/>
                    </a:lnTo>
                    <a:lnTo>
                      <a:pt x="347213" y="542822"/>
                    </a:lnTo>
                    <a:lnTo>
                      <a:pt x="347213" y="554789"/>
                    </a:lnTo>
                    <a:lnTo>
                      <a:pt x="458801" y="554789"/>
                    </a:lnTo>
                    <a:lnTo>
                      <a:pt x="458801" y="594831"/>
                    </a:lnTo>
                    <a:lnTo>
                      <a:pt x="347213" y="594831"/>
                    </a:lnTo>
                    <a:lnTo>
                      <a:pt x="347213" y="606798"/>
                    </a:lnTo>
                    <a:lnTo>
                      <a:pt x="243463" y="606798"/>
                    </a:lnTo>
                    <a:lnTo>
                      <a:pt x="243463" y="594831"/>
                    </a:lnTo>
                    <a:lnTo>
                      <a:pt x="131414" y="594831"/>
                    </a:lnTo>
                    <a:lnTo>
                      <a:pt x="131414" y="554789"/>
                    </a:lnTo>
                    <a:lnTo>
                      <a:pt x="243463" y="554789"/>
                    </a:lnTo>
                    <a:lnTo>
                      <a:pt x="243463" y="542822"/>
                    </a:lnTo>
                    <a:lnTo>
                      <a:pt x="275280" y="542822"/>
                    </a:lnTo>
                    <a:close/>
                    <a:moveTo>
                      <a:pt x="341174" y="439218"/>
                    </a:moveTo>
                    <a:lnTo>
                      <a:pt x="341174" y="464548"/>
                    </a:lnTo>
                    <a:lnTo>
                      <a:pt x="416785" y="464548"/>
                    </a:lnTo>
                    <a:lnTo>
                      <a:pt x="416785" y="439218"/>
                    </a:lnTo>
                    <a:close/>
                    <a:moveTo>
                      <a:pt x="159063" y="412046"/>
                    </a:moveTo>
                    <a:cubicBezTo>
                      <a:pt x="153069" y="412046"/>
                      <a:pt x="148459" y="416651"/>
                      <a:pt x="148459" y="422638"/>
                    </a:cubicBezTo>
                    <a:cubicBezTo>
                      <a:pt x="148459" y="428625"/>
                      <a:pt x="153069" y="433692"/>
                      <a:pt x="159063" y="433692"/>
                    </a:cubicBezTo>
                    <a:cubicBezTo>
                      <a:pt x="165056" y="433692"/>
                      <a:pt x="169667" y="428625"/>
                      <a:pt x="169667" y="422638"/>
                    </a:cubicBezTo>
                    <a:cubicBezTo>
                      <a:pt x="169667" y="416651"/>
                      <a:pt x="165056" y="412046"/>
                      <a:pt x="159063" y="412046"/>
                    </a:cubicBezTo>
                    <a:close/>
                    <a:moveTo>
                      <a:pt x="145232" y="392242"/>
                    </a:moveTo>
                    <a:lnTo>
                      <a:pt x="445369" y="392242"/>
                    </a:lnTo>
                    <a:cubicBezTo>
                      <a:pt x="454590" y="392242"/>
                      <a:pt x="462428" y="400071"/>
                      <a:pt x="462428" y="409743"/>
                    </a:cubicBezTo>
                    <a:lnTo>
                      <a:pt x="462428" y="468693"/>
                    </a:lnTo>
                    <a:cubicBezTo>
                      <a:pt x="462428" y="478365"/>
                      <a:pt x="454590" y="486194"/>
                      <a:pt x="445369" y="486194"/>
                    </a:cubicBezTo>
                    <a:lnTo>
                      <a:pt x="145232" y="486194"/>
                    </a:lnTo>
                    <a:cubicBezTo>
                      <a:pt x="135550" y="486194"/>
                      <a:pt x="127712" y="478365"/>
                      <a:pt x="127712" y="468693"/>
                    </a:cubicBezTo>
                    <a:lnTo>
                      <a:pt x="127712" y="409743"/>
                    </a:lnTo>
                    <a:cubicBezTo>
                      <a:pt x="127712" y="400071"/>
                      <a:pt x="135550" y="392242"/>
                      <a:pt x="145232" y="392242"/>
                    </a:cubicBezTo>
                    <a:close/>
                    <a:moveTo>
                      <a:pt x="341174" y="336094"/>
                    </a:moveTo>
                    <a:lnTo>
                      <a:pt x="341174" y="360968"/>
                    </a:lnTo>
                    <a:lnTo>
                      <a:pt x="416785" y="360968"/>
                    </a:lnTo>
                    <a:lnTo>
                      <a:pt x="416785" y="336094"/>
                    </a:lnTo>
                    <a:close/>
                    <a:moveTo>
                      <a:pt x="159063" y="308917"/>
                    </a:moveTo>
                    <a:cubicBezTo>
                      <a:pt x="153069" y="308917"/>
                      <a:pt x="148459" y="313523"/>
                      <a:pt x="148459" y="319511"/>
                    </a:cubicBezTo>
                    <a:cubicBezTo>
                      <a:pt x="148459" y="325500"/>
                      <a:pt x="153069" y="330106"/>
                      <a:pt x="159063" y="330106"/>
                    </a:cubicBezTo>
                    <a:cubicBezTo>
                      <a:pt x="165056" y="330106"/>
                      <a:pt x="169667" y="325500"/>
                      <a:pt x="169667" y="319511"/>
                    </a:cubicBezTo>
                    <a:cubicBezTo>
                      <a:pt x="169667" y="313523"/>
                      <a:pt x="165056" y="308917"/>
                      <a:pt x="159063" y="308917"/>
                    </a:cubicBezTo>
                    <a:close/>
                    <a:moveTo>
                      <a:pt x="145232" y="289110"/>
                    </a:moveTo>
                    <a:lnTo>
                      <a:pt x="445369" y="289110"/>
                    </a:lnTo>
                    <a:cubicBezTo>
                      <a:pt x="454590" y="289110"/>
                      <a:pt x="462428" y="296941"/>
                      <a:pt x="462428" y="306153"/>
                    </a:cubicBezTo>
                    <a:lnTo>
                      <a:pt x="462428" y="365574"/>
                    </a:lnTo>
                    <a:cubicBezTo>
                      <a:pt x="462428" y="375247"/>
                      <a:pt x="454590" y="382617"/>
                      <a:pt x="445369" y="382617"/>
                    </a:cubicBezTo>
                    <a:lnTo>
                      <a:pt x="145232" y="382617"/>
                    </a:lnTo>
                    <a:cubicBezTo>
                      <a:pt x="135550" y="382617"/>
                      <a:pt x="127712" y="375247"/>
                      <a:pt x="127712" y="365574"/>
                    </a:cubicBezTo>
                    <a:lnTo>
                      <a:pt x="127712" y="306153"/>
                    </a:lnTo>
                    <a:cubicBezTo>
                      <a:pt x="127712" y="296941"/>
                      <a:pt x="135550" y="289110"/>
                      <a:pt x="145232" y="289110"/>
                    </a:cubicBezTo>
                    <a:close/>
                    <a:moveTo>
                      <a:pt x="341174" y="232510"/>
                    </a:moveTo>
                    <a:lnTo>
                      <a:pt x="341174" y="257840"/>
                    </a:lnTo>
                    <a:lnTo>
                      <a:pt x="416785" y="257840"/>
                    </a:lnTo>
                    <a:lnTo>
                      <a:pt x="416785" y="232510"/>
                    </a:lnTo>
                    <a:close/>
                    <a:moveTo>
                      <a:pt x="159063" y="205338"/>
                    </a:moveTo>
                    <a:cubicBezTo>
                      <a:pt x="153069" y="205338"/>
                      <a:pt x="148459" y="209943"/>
                      <a:pt x="148459" y="215930"/>
                    </a:cubicBezTo>
                    <a:cubicBezTo>
                      <a:pt x="148459" y="221917"/>
                      <a:pt x="153069" y="226984"/>
                      <a:pt x="159063" y="226984"/>
                    </a:cubicBezTo>
                    <a:cubicBezTo>
                      <a:pt x="165056" y="226984"/>
                      <a:pt x="169667" y="221917"/>
                      <a:pt x="169667" y="215930"/>
                    </a:cubicBezTo>
                    <a:cubicBezTo>
                      <a:pt x="169667" y="209943"/>
                      <a:pt x="165056" y="205338"/>
                      <a:pt x="159063" y="205338"/>
                    </a:cubicBezTo>
                    <a:close/>
                    <a:moveTo>
                      <a:pt x="145232" y="185534"/>
                    </a:moveTo>
                    <a:lnTo>
                      <a:pt x="445369" y="185534"/>
                    </a:lnTo>
                    <a:cubicBezTo>
                      <a:pt x="454590" y="185534"/>
                      <a:pt x="462428" y="193363"/>
                      <a:pt x="462428" y="203035"/>
                    </a:cubicBezTo>
                    <a:lnTo>
                      <a:pt x="462428" y="261985"/>
                    </a:lnTo>
                    <a:cubicBezTo>
                      <a:pt x="462428" y="271657"/>
                      <a:pt x="454590" y="279486"/>
                      <a:pt x="445369" y="279486"/>
                    </a:cubicBezTo>
                    <a:lnTo>
                      <a:pt x="145232" y="279486"/>
                    </a:lnTo>
                    <a:cubicBezTo>
                      <a:pt x="135550" y="279486"/>
                      <a:pt x="127712" y="271657"/>
                      <a:pt x="127712" y="261985"/>
                    </a:cubicBezTo>
                    <a:lnTo>
                      <a:pt x="127712" y="203035"/>
                    </a:lnTo>
                    <a:cubicBezTo>
                      <a:pt x="127712" y="193363"/>
                      <a:pt x="135550" y="185534"/>
                      <a:pt x="145232" y="185534"/>
                    </a:cubicBezTo>
                    <a:close/>
                    <a:moveTo>
                      <a:pt x="253115" y="0"/>
                    </a:moveTo>
                    <a:cubicBezTo>
                      <a:pt x="284927" y="0"/>
                      <a:pt x="315356" y="10129"/>
                      <a:pt x="340253" y="29007"/>
                    </a:cubicBezTo>
                    <a:cubicBezTo>
                      <a:pt x="343019" y="31309"/>
                      <a:pt x="346707" y="32230"/>
                      <a:pt x="349935" y="32230"/>
                    </a:cubicBezTo>
                    <a:cubicBezTo>
                      <a:pt x="352701" y="31770"/>
                      <a:pt x="355006" y="31770"/>
                      <a:pt x="357772" y="31770"/>
                    </a:cubicBezTo>
                    <a:cubicBezTo>
                      <a:pt x="398806" y="31770"/>
                      <a:pt x="437533" y="52028"/>
                      <a:pt x="461508" y="84258"/>
                    </a:cubicBezTo>
                    <a:cubicBezTo>
                      <a:pt x="463813" y="87941"/>
                      <a:pt x="467963" y="89783"/>
                      <a:pt x="472112" y="90244"/>
                    </a:cubicBezTo>
                    <a:cubicBezTo>
                      <a:pt x="538503" y="95769"/>
                      <a:pt x="590140" y="151480"/>
                      <a:pt x="590140" y="218702"/>
                    </a:cubicBezTo>
                    <a:cubicBezTo>
                      <a:pt x="590140" y="280400"/>
                      <a:pt x="546341" y="332428"/>
                      <a:pt x="487788" y="344399"/>
                    </a:cubicBezTo>
                    <a:lnTo>
                      <a:pt x="487788" y="306183"/>
                    </a:lnTo>
                    <a:cubicBezTo>
                      <a:pt x="487788" y="301579"/>
                      <a:pt x="487327" y="296975"/>
                      <a:pt x="485482" y="292831"/>
                    </a:cubicBezTo>
                    <a:cubicBezTo>
                      <a:pt x="516834" y="282702"/>
                      <a:pt x="539425" y="253234"/>
                      <a:pt x="539425" y="218702"/>
                    </a:cubicBezTo>
                    <a:cubicBezTo>
                      <a:pt x="539425" y="175422"/>
                      <a:pt x="504385" y="140430"/>
                      <a:pt x="461508" y="140430"/>
                    </a:cubicBezTo>
                    <a:cubicBezTo>
                      <a:pt x="458742" y="140430"/>
                      <a:pt x="455975" y="140890"/>
                      <a:pt x="453670" y="140890"/>
                    </a:cubicBezTo>
                    <a:cubicBezTo>
                      <a:pt x="443066" y="142272"/>
                      <a:pt x="432923" y="136286"/>
                      <a:pt x="428313" y="126617"/>
                    </a:cubicBezTo>
                    <a:cubicBezTo>
                      <a:pt x="414942" y="99452"/>
                      <a:pt x="387740" y="82416"/>
                      <a:pt x="357772" y="82416"/>
                    </a:cubicBezTo>
                    <a:cubicBezTo>
                      <a:pt x="352240" y="82416"/>
                      <a:pt x="347168" y="82877"/>
                      <a:pt x="341636" y="84258"/>
                    </a:cubicBezTo>
                    <a:cubicBezTo>
                      <a:pt x="333337" y="86100"/>
                      <a:pt x="325038" y="83337"/>
                      <a:pt x="318583" y="77352"/>
                    </a:cubicBezTo>
                    <a:cubicBezTo>
                      <a:pt x="301064" y="60316"/>
                      <a:pt x="277550" y="50647"/>
                      <a:pt x="253115" y="50647"/>
                    </a:cubicBezTo>
                    <a:cubicBezTo>
                      <a:pt x="209776" y="50647"/>
                      <a:pt x="172432" y="80114"/>
                      <a:pt x="161827" y="122013"/>
                    </a:cubicBezTo>
                    <a:cubicBezTo>
                      <a:pt x="159061" y="133984"/>
                      <a:pt x="147535" y="141811"/>
                      <a:pt x="135087" y="140890"/>
                    </a:cubicBezTo>
                    <a:cubicBezTo>
                      <a:pt x="133243" y="140890"/>
                      <a:pt x="130937" y="140430"/>
                      <a:pt x="129093" y="140430"/>
                    </a:cubicBezTo>
                    <a:cubicBezTo>
                      <a:pt x="85755" y="140430"/>
                      <a:pt x="50715" y="175422"/>
                      <a:pt x="50715" y="218702"/>
                    </a:cubicBezTo>
                    <a:cubicBezTo>
                      <a:pt x="50715" y="253234"/>
                      <a:pt x="73306" y="282702"/>
                      <a:pt x="104658" y="292831"/>
                    </a:cubicBezTo>
                    <a:cubicBezTo>
                      <a:pt x="103275" y="296975"/>
                      <a:pt x="102352" y="301579"/>
                      <a:pt x="102352" y="306183"/>
                    </a:cubicBezTo>
                    <a:lnTo>
                      <a:pt x="102352" y="344859"/>
                    </a:lnTo>
                    <a:cubicBezTo>
                      <a:pt x="43799" y="332428"/>
                      <a:pt x="0" y="280400"/>
                      <a:pt x="0" y="218702"/>
                    </a:cubicBezTo>
                    <a:cubicBezTo>
                      <a:pt x="0" y="153782"/>
                      <a:pt x="48410" y="99913"/>
                      <a:pt x="110651" y="91164"/>
                    </a:cubicBezTo>
                    <a:cubicBezTo>
                      <a:pt x="115723" y="90244"/>
                      <a:pt x="120333" y="87021"/>
                      <a:pt x="122177" y="82416"/>
                    </a:cubicBezTo>
                    <a:cubicBezTo>
                      <a:pt x="145691" y="32690"/>
                      <a:pt x="196406" y="0"/>
                      <a:pt x="253115"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cxnSp>
          <p:nvCxnSpPr>
            <p:cNvPr id="248" name="Google Shape;248;p13"/>
            <p:cNvCxnSpPr/>
            <p:nvPr/>
          </p:nvCxnSpPr>
          <p:spPr>
            <a:xfrm>
              <a:off x="6411000" y="2217445"/>
              <a:ext cx="5109488" cy="0"/>
            </a:xfrm>
            <a:prstGeom prst="straightConnector1">
              <a:avLst/>
            </a:prstGeom>
            <a:noFill/>
            <a:ln w="9525" cap="rnd" cmpd="sng">
              <a:solidFill>
                <a:srgbClr val="BFBFBF"/>
              </a:solidFill>
              <a:prstDash val="solid"/>
              <a:round/>
              <a:headEnd type="none" w="sm" len="sm"/>
              <a:tailEnd type="none" w="sm" len="sm"/>
            </a:ln>
          </p:spPr>
        </p:cxnSp>
        <p:cxnSp>
          <p:nvCxnSpPr>
            <p:cNvPr id="249" name="Google Shape;249;p13"/>
            <p:cNvCxnSpPr/>
            <p:nvPr/>
          </p:nvCxnSpPr>
          <p:spPr>
            <a:xfrm rot="10800000">
              <a:off x="669925" y="4640557"/>
              <a:ext cx="5966294" cy="0"/>
            </a:xfrm>
            <a:prstGeom prst="straightConnector1">
              <a:avLst/>
            </a:prstGeom>
            <a:noFill/>
            <a:ln w="9525" cap="rnd" cmpd="sng">
              <a:solidFill>
                <a:srgbClr val="BFBFBF"/>
              </a:solidFill>
              <a:prstDash val="solid"/>
              <a:round/>
              <a:headEnd type="none" w="sm" len="sm"/>
              <a:tailEnd type="none" w="sm" len="sm"/>
            </a:ln>
          </p:spPr>
        </p:cxnSp>
        <p:sp>
          <p:nvSpPr>
            <p:cNvPr id="250" name="Google Shape;250;p13"/>
            <p:cNvSpPr/>
            <p:nvPr/>
          </p:nvSpPr>
          <p:spPr>
            <a:xfrm>
              <a:off x="7101329" y="2193296"/>
              <a:ext cx="4987241" cy="1754400"/>
            </a:xfrm>
            <a:prstGeom prst="rect">
              <a:avLst/>
            </a:prstGeom>
            <a:noFill/>
            <a:ln>
              <a:noFill/>
            </a:ln>
          </p:spPr>
          <p:txBody>
            <a:bodyPr spcFirstLastPara="1" wrap="square" lIns="90000" tIns="46800" rIns="90000" bIns="46800" anchor="t" anchorCtr="0">
              <a:noAutofit/>
            </a:bodyPr>
            <a:lstStyle/>
            <a:p>
              <a:pPr marL="171450" marR="0" lvl="0" indent="-190500" algn="l" rtl="0">
                <a:lnSpc>
                  <a:spcPct val="150000"/>
                </a:lnSpc>
                <a:spcBef>
                  <a:spcPts val="0"/>
                </a:spcBef>
                <a:spcAft>
                  <a:spcPts val="0"/>
                </a:spcAft>
                <a:buClr>
                  <a:schemeClr val="dk1"/>
                </a:buClr>
                <a:buSzPts val="1400"/>
                <a:buFont typeface="Arial"/>
                <a:buChar char="•"/>
              </a:pPr>
              <a:r>
                <a:rPr lang="en-US" sz="1600" dirty="0">
                  <a:solidFill>
                    <a:schemeClr val="dk1"/>
                  </a:solidFill>
                  <a:latin typeface="Segoe UI Symbol" panose="020B0502040204020203" pitchFamily="34" charset="0"/>
                  <a:ea typeface="Segoe UI Symbol" panose="020B0502040204020203" pitchFamily="34" charset="0"/>
                </a:rPr>
                <a:t>Understand how customers feel, automatically route inquiries, and streamline your workflows. Build natural language processing into your apps to classify the underlying intent and sentiment in a body of text.</a:t>
              </a:r>
              <a:endParaRPr sz="1600" dirty="0">
                <a:latin typeface="Segoe UI Symbol" panose="020B0502040204020203" pitchFamily="34" charset="0"/>
                <a:ea typeface="Segoe UI Symbol" panose="020B0502040204020203" pitchFamily="34" charset="0"/>
              </a:endParaRPr>
            </a:p>
          </p:txBody>
        </p:sp>
        <p:sp>
          <p:nvSpPr>
            <p:cNvPr id="251" name="Google Shape;251;p13"/>
            <p:cNvSpPr txBox="1"/>
            <p:nvPr/>
          </p:nvSpPr>
          <p:spPr>
            <a:xfrm>
              <a:off x="7671000" y="1726494"/>
              <a:ext cx="3847900" cy="490951"/>
            </a:xfrm>
            <a:prstGeom prst="rect">
              <a:avLst/>
            </a:prstGeom>
            <a:noFill/>
            <a:ln>
              <a:noFill/>
            </a:ln>
          </p:spPr>
          <p:txBody>
            <a:bodyPr spcFirstLastPara="1" wrap="square" lIns="90000" tIns="46800" rIns="90000" bIns="46800" anchor="b" anchorCtr="0">
              <a:noAutofit/>
            </a:bodyPr>
            <a:lstStyle/>
            <a:p>
              <a:pPr marL="0" marR="0" lvl="0" indent="0" algn="r" rtl="0">
                <a:lnSpc>
                  <a:spcPct val="100000"/>
                </a:lnSpc>
                <a:spcBef>
                  <a:spcPts val="0"/>
                </a:spcBef>
                <a:spcAft>
                  <a:spcPts val="0"/>
                </a:spcAft>
                <a:buClr>
                  <a:schemeClr val="dk1"/>
                </a:buClr>
                <a:buSzPts val="2000"/>
                <a:buFont typeface="Arial"/>
                <a:buNone/>
              </a:pPr>
              <a:r>
                <a:rPr lang="en-US" sz="2000" b="1">
                  <a:solidFill>
                    <a:schemeClr val="dk1"/>
                  </a:solidFill>
                </a:rPr>
                <a:t>Einstein Language</a:t>
              </a:r>
              <a:endParaRPr/>
            </a:p>
          </p:txBody>
        </p:sp>
        <p:sp>
          <p:nvSpPr>
            <p:cNvPr id="252" name="Google Shape;252;p13"/>
            <p:cNvSpPr/>
            <p:nvPr/>
          </p:nvSpPr>
          <p:spPr>
            <a:xfrm>
              <a:off x="673099" y="4640557"/>
              <a:ext cx="5056273" cy="1851882"/>
            </a:xfrm>
            <a:prstGeom prst="rect">
              <a:avLst/>
            </a:prstGeom>
            <a:noFill/>
            <a:ln>
              <a:noFill/>
            </a:ln>
          </p:spPr>
          <p:txBody>
            <a:bodyPr spcFirstLastPara="1" wrap="square" lIns="90000" tIns="46800" rIns="90000" bIns="46800" anchor="t" anchorCtr="0">
              <a:noAutofit/>
            </a:bodyPr>
            <a:lstStyle/>
            <a:p>
              <a:pPr marL="171450" marR="0" lvl="0" indent="-190500" algn="l" rtl="0">
                <a:lnSpc>
                  <a:spcPct val="150000"/>
                </a:lnSpc>
                <a:spcBef>
                  <a:spcPts val="0"/>
                </a:spcBef>
                <a:spcAft>
                  <a:spcPts val="0"/>
                </a:spcAft>
                <a:buClr>
                  <a:schemeClr val="dk1"/>
                </a:buClr>
                <a:buSzPts val="1400"/>
                <a:buFont typeface="Arial"/>
                <a:buChar char="•"/>
              </a:pPr>
              <a:r>
                <a:rPr lang="en-US" sz="1600" dirty="0">
                  <a:solidFill>
                    <a:schemeClr val="dk1"/>
                  </a:solidFill>
                  <a:latin typeface="Segoe UI Symbol" panose="020B0502040204020203" pitchFamily="34" charset="0"/>
                  <a:ea typeface="Segoe UI Symbol" panose="020B0502040204020203" pitchFamily="34" charset="0"/>
                </a:rPr>
                <a:t>Easily build, train, and deploy custom bots on digital channels that are connected to your CRM data. Enhance business processes, empower your employees, and delight your customers.</a:t>
              </a:r>
              <a:endParaRPr sz="1600" dirty="0">
                <a:latin typeface="Segoe UI Symbol" panose="020B0502040204020203" pitchFamily="34" charset="0"/>
                <a:ea typeface="Segoe UI Symbol" panose="020B0502040204020203" pitchFamily="34" charset="0"/>
              </a:endParaRPr>
            </a:p>
          </p:txBody>
        </p:sp>
        <p:sp>
          <p:nvSpPr>
            <p:cNvPr id="253" name="Google Shape;253;p13"/>
            <p:cNvSpPr txBox="1"/>
            <p:nvPr/>
          </p:nvSpPr>
          <p:spPr>
            <a:xfrm>
              <a:off x="673100" y="4149606"/>
              <a:ext cx="3892900" cy="490951"/>
            </a:xfrm>
            <a:prstGeom prst="rect">
              <a:avLst/>
            </a:prstGeom>
            <a:noFill/>
            <a:ln>
              <a:noFill/>
            </a:ln>
          </p:spPr>
          <p:txBody>
            <a:bodyPr spcFirstLastPara="1" wrap="square" lIns="90000" tIns="46800" rIns="90000" bIns="46800" anchor="b" anchorCtr="0">
              <a:noAutofit/>
            </a:bodyPr>
            <a:lstStyle/>
            <a:p>
              <a:pPr marL="0" marR="0" lvl="0" indent="0" algn="l" rtl="0">
                <a:lnSpc>
                  <a:spcPct val="100000"/>
                </a:lnSpc>
                <a:spcBef>
                  <a:spcPts val="0"/>
                </a:spcBef>
                <a:spcAft>
                  <a:spcPts val="0"/>
                </a:spcAft>
                <a:buClr>
                  <a:schemeClr val="dk1"/>
                </a:buClr>
                <a:buSzPts val="2000"/>
                <a:buFont typeface="Arial"/>
                <a:buNone/>
              </a:pPr>
              <a:r>
                <a:rPr lang="en-US" sz="2000" b="1" dirty="0">
                  <a:solidFill>
                    <a:schemeClr val="dk1"/>
                  </a:solidFill>
                </a:rPr>
                <a:t>Einstein Bots</a:t>
              </a:r>
              <a:endParaRPr dirty="0"/>
            </a:p>
          </p:txBody>
        </p:sp>
      </p:grpSp>
      <p:pic>
        <p:nvPicPr>
          <p:cNvPr id="254" name="Google Shape;254;p13"/>
          <p:cNvPicPr preferRelativeResize="0"/>
          <p:nvPr/>
        </p:nvPicPr>
        <p:blipFill>
          <a:blip r:embed="rId3">
            <a:alphaModFix/>
          </a:blip>
          <a:stretch>
            <a:fillRect/>
          </a:stretch>
        </p:blipFill>
        <p:spPr>
          <a:xfrm>
            <a:off x="566300" y="1398450"/>
            <a:ext cx="4381500" cy="2495550"/>
          </a:xfrm>
          <a:prstGeom prst="rect">
            <a:avLst/>
          </a:prstGeom>
          <a:noFill/>
          <a:ln>
            <a:noFill/>
          </a:ln>
        </p:spPr>
      </p:pic>
      <p:pic>
        <p:nvPicPr>
          <p:cNvPr id="255" name="Google Shape;255;p13"/>
          <p:cNvPicPr preferRelativeResize="0"/>
          <p:nvPr/>
        </p:nvPicPr>
        <p:blipFill>
          <a:blip r:embed="rId4">
            <a:alphaModFix/>
          </a:blip>
          <a:stretch>
            <a:fillRect/>
          </a:stretch>
        </p:blipFill>
        <p:spPr>
          <a:xfrm>
            <a:off x="7050200" y="3646500"/>
            <a:ext cx="4381500" cy="28003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p14"/>
          <p:cNvSpPr txBox="1">
            <a:spLocks noGrp="1"/>
          </p:cNvSpPr>
          <p:nvPr>
            <p:ph type="title"/>
          </p:nvPr>
        </p:nvSpPr>
        <p:spPr>
          <a:xfrm>
            <a:off x="669924" y="1"/>
            <a:ext cx="10850563" cy="1028699"/>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chemeClr val="dk1"/>
              </a:buClr>
              <a:buSzPts val="2800"/>
              <a:buFont typeface="Arial"/>
              <a:buNone/>
            </a:pPr>
            <a:r>
              <a:rPr lang="en-US" dirty="0"/>
              <a:t>How does it work</a:t>
            </a:r>
            <a:endParaRPr dirty="0"/>
          </a:p>
        </p:txBody>
      </p:sp>
      <p:sp>
        <p:nvSpPr>
          <p:cNvPr id="261" name="Google Shape;261;p14"/>
          <p:cNvSpPr txBox="1">
            <a:spLocks noGrp="1"/>
          </p:cNvSpPr>
          <p:nvPr>
            <p:ph type="sldNum" idx="12"/>
          </p:nvPr>
        </p:nvSpPr>
        <p:spPr>
          <a:xfrm>
            <a:off x="8610599" y="6240463"/>
            <a:ext cx="2909888" cy="206381"/>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5</a:t>
            </a:fld>
            <a:endParaRPr/>
          </a:p>
        </p:txBody>
      </p:sp>
      <p:sp>
        <p:nvSpPr>
          <p:cNvPr id="262" name="Google Shape;262;p14"/>
          <p:cNvSpPr/>
          <p:nvPr/>
        </p:nvSpPr>
        <p:spPr>
          <a:xfrm rot="-5400000">
            <a:off x="5870876" y="3143982"/>
            <a:ext cx="455100" cy="4410300"/>
          </a:xfrm>
          <a:prstGeom prst="rightBracket">
            <a:avLst>
              <a:gd name="adj" fmla="val 165525"/>
            </a:avLst>
          </a:prstGeom>
          <a:noFill/>
          <a:ln w="9525" cap="flat" cmpd="sng">
            <a:solidFill>
              <a:srgbClr val="3D4B5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63" name="Google Shape;263;p14"/>
          <p:cNvSpPr/>
          <p:nvPr/>
        </p:nvSpPr>
        <p:spPr>
          <a:xfrm rot="-5400000">
            <a:off x="5870789" y="989832"/>
            <a:ext cx="455100" cy="8718600"/>
          </a:xfrm>
          <a:prstGeom prst="rightBracket">
            <a:avLst>
              <a:gd name="adj" fmla="val 226678"/>
            </a:avLst>
          </a:prstGeom>
          <a:noFill/>
          <a:ln w="9525" cap="flat" cmpd="sng">
            <a:solidFill>
              <a:srgbClr val="3D4B5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64" name="Google Shape;264;p14"/>
          <p:cNvSpPr/>
          <p:nvPr/>
        </p:nvSpPr>
        <p:spPr>
          <a:xfrm>
            <a:off x="659600" y="5744689"/>
            <a:ext cx="10871100" cy="154500"/>
          </a:xfrm>
          <a:prstGeom prst="roundRect">
            <a:avLst>
              <a:gd name="adj" fmla="val 50000"/>
            </a:avLst>
          </a:prstGeom>
          <a:solidFill>
            <a:srgbClr val="D5DB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65" name="Google Shape;265;p14"/>
          <p:cNvSpPr/>
          <p:nvPr/>
        </p:nvSpPr>
        <p:spPr>
          <a:xfrm>
            <a:off x="1504148" y="5576682"/>
            <a:ext cx="490500" cy="490500"/>
          </a:xfrm>
          <a:prstGeom prst="ellipse">
            <a:avLst/>
          </a:prstGeom>
          <a:solidFill>
            <a:srgbClr val="7F7F7F"/>
          </a:solidFill>
          <a:ln w="381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b="1">
                <a:solidFill>
                  <a:schemeClr val="lt1"/>
                </a:solidFill>
                <a:latin typeface="Arial"/>
                <a:ea typeface="Arial"/>
                <a:cs typeface="Arial"/>
                <a:sym typeface="Arial"/>
              </a:rPr>
              <a:t>1</a:t>
            </a:r>
            <a:endParaRPr/>
          </a:p>
        </p:txBody>
      </p:sp>
      <p:sp>
        <p:nvSpPr>
          <p:cNvPr id="266" name="Google Shape;266;p14"/>
          <p:cNvSpPr/>
          <p:nvPr/>
        </p:nvSpPr>
        <p:spPr>
          <a:xfrm>
            <a:off x="3677068" y="5576682"/>
            <a:ext cx="490500" cy="490500"/>
          </a:xfrm>
          <a:prstGeom prst="ellipse">
            <a:avLst/>
          </a:prstGeom>
          <a:solidFill>
            <a:srgbClr val="7F7F7F"/>
          </a:solidFill>
          <a:ln w="381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b="1">
                <a:solidFill>
                  <a:schemeClr val="lt1"/>
                </a:solidFill>
                <a:latin typeface="Arial"/>
                <a:ea typeface="Arial"/>
                <a:cs typeface="Arial"/>
                <a:sym typeface="Arial"/>
              </a:rPr>
              <a:t>2</a:t>
            </a:r>
            <a:endParaRPr/>
          </a:p>
        </p:txBody>
      </p:sp>
      <p:sp>
        <p:nvSpPr>
          <p:cNvPr id="267" name="Google Shape;267;p14"/>
          <p:cNvSpPr/>
          <p:nvPr/>
        </p:nvSpPr>
        <p:spPr>
          <a:xfrm>
            <a:off x="5849988" y="5576682"/>
            <a:ext cx="490500" cy="490500"/>
          </a:xfrm>
          <a:prstGeom prst="ellipse">
            <a:avLst/>
          </a:prstGeom>
          <a:solidFill>
            <a:schemeClr val="accent1"/>
          </a:solidFill>
          <a:ln w="381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b="1">
                <a:solidFill>
                  <a:schemeClr val="lt1"/>
                </a:solidFill>
                <a:latin typeface="Arial"/>
                <a:ea typeface="Arial"/>
                <a:cs typeface="Arial"/>
                <a:sym typeface="Arial"/>
              </a:rPr>
              <a:t>3</a:t>
            </a:r>
            <a:endParaRPr/>
          </a:p>
        </p:txBody>
      </p:sp>
      <p:sp>
        <p:nvSpPr>
          <p:cNvPr id="268" name="Google Shape;268;p14"/>
          <p:cNvSpPr/>
          <p:nvPr/>
        </p:nvSpPr>
        <p:spPr>
          <a:xfrm>
            <a:off x="8022908" y="5576682"/>
            <a:ext cx="490500" cy="490500"/>
          </a:xfrm>
          <a:prstGeom prst="ellipse">
            <a:avLst/>
          </a:prstGeom>
          <a:solidFill>
            <a:srgbClr val="7F7F7F"/>
          </a:solidFill>
          <a:ln w="381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b="1">
                <a:solidFill>
                  <a:schemeClr val="lt1"/>
                </a:solidFill>
                <a:latin typeface="Arial"/>
                <a:ea typeface="Arial"/>
                <a:cs typeface="Arial"/>
                <a:sym typeface="Arial"/>
              </a:rPr>
              <a:t>4</a:t>
            </a:r>
            <a:endParaRPr/>
          </a:p>
        </p:txBody>
      </p:sp>
      <p:sp>
        <p:nvSpPr>
          <p:cNvPr id="269" name="Google Shape;269;p14"/>
          <p:cNvSpPr/>
          <p:nvPr/>
        </p:nvSpPr>
        <p:spPr>
          <a:xfrm>
            <a:off x="10195828" y="5576682"/>
            <a:ext cx="490500" cy="490500"/>
          </a:xfrm>
          <a:prstGeom prst="ellipse">
            <a:avLst/>
          </a:prstGeom>
          <a:solidFill>
            <a:srgbClr val="7F7F7F"/>
          </a:solidFill>
          <a:ln w="381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b="1">
                <a:solidFill>
                  <a:schemeClr val="lt1"/>
                </a:solidFill>
                <a:latin typeface="Arial"/>
                <a:ea typeface="Arial"/>
                <a:cs typeface="Arial"/>
                <a:sym typeface="Arial"/>
              </a:rPr>
              <a:t>5</a:t>
            </a:r>
            <a:endParaRPr/>
          </a:p>
        </p:txBody>
      </p:sp>
      <p:pic>
        <p:nvPicPr>
          <p:cNvPr id="270" name="Google Shape;270;p14"/>
          <p:cNvPicPr preferRelativeResize="0"/>
          <p:nvPr/>
        </p:nvPicPr>
        <p:blipFill>
          <a:blip r:embed="rId3">
            <a:alphaModFix/>
          </a:blip>
          <a:stretch>
            <a:fillRect/>
          </a:stretch>
        </p:blipFill>
        <p:spPr>
          <a:xfrm>
            <a:off x="167450" y="2191125"/>
            <a:ext cx="11855398" cy="28869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15"/>
          <p:cNvSpPr txBox="1">
            <a:spLocks noGrp="1"/>
          </p:cNvSpPr>
          <p:nvPr>
            <p:ph type="title"/>
          </p:nvPr>
        </p:nvSpPr>
        <p:spPr>
          <a:xfrm>
            <a:off x="669924" y="1"/>
            <a:ext cx="10850563" cy="1028699"/>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chemeClr val="dk1"/>
              </a:buClr>
              <a:buSzPts val="2800"/>
              <a:buFont typeface="Arial"/>
              <a:buNone/>
            </a:pPr>
            <a:r>
              <a:rPr lang="en-US"/>
              <a:t>1.1 Click to edit Master title style</a:t>
            </a:r>
            <a:endParaRPr/>
          </a:p>
        </p:txBody>
      </p:sp>
      <p:sp>
        <p:nvSpPr>
          <p:cNvPr id="276" name="Google Shape;276;p15"/>
          <p:cNvSpPr txBox="1">
            <a:spLocks noGrp="1"/>
          </p:cNvSpPr>
          <p:nvPr>
            <p:ph type="ftr" idx="11"/>
          </p:nvPr>
        </p:nvSpPr>
        <p:spPr>
          <a:xfrm>
            <a:off x="669924" y="6240463"/>
            <a:ext cx="4140201" cy="206381"/>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www.islide.cc</a:t>
            </a:r>
            <a:endParaRPr/>
          </a:p>
        </p:txBody>
      </p:sp>
      <p:sp>
        <p:nvSpPr>
          <p:cNvPr id="277" name="Google Shape;277;p15"/>
          <p:cNvSpPr txBox="1">
            <a:spLocks noGrp="1"/>
          </p:cNvSpPr>
          <p:nvPr>
            <p:ph type="sldNum" idx="12"/>
          </p:nvPr>
        </p:nvSpPr>
        <p:spPr>
          <a:xfrm>
            <a:off x="8610599" y="6240463"/>
            <a:ext cx="2909888" cy="206381"/>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6</a:t>
            </a:fld>
            <a:endParaRPr/>
          </a:p>
        </p:txBody>
      </p:sp>
      <p:grpSp>
        <p:nvGrpSpPr>
          <p:cNvPr id="278" name="Google Shape;278;p15" descr="OQAAAB+LCAAAAAAABACrVlIpqSxIVbJSCs5NLCpxyUxML0rM9SxJzVXSUfJMUbLKK83J0VFyysxLycxLdy/KLy0oVrKKjq0FALpUkis5AAAA" title="iSlide™ 版权声明  COPYRIGHT NOTICE"/>
          <p:cNvGrpSpPr/>
          <p:nvPr/>
        </p:nvGrpSpPr>
        <p:grpSpPr>
          <a:xfrm>
            <a:off x="0" y="1130300"/>
            <a:ext cx="12195806" cy="5013325"/>
            <a:chOff x="0" y="1130300"/>
            <a:chExt cx="12195806" cy="5013325"/>
          </a:xfrm>
        </p:grpSpPr>
        <p:sp>
          <p:nvSpPr>
            <p:cNvPr id="279" name="Google Shape;279;p15"/>
            <p:cNvSpPr/>
            <p:nvPr/>
          </p:nvSpPr>
          <p:spPr>
            <a:xfrm>
              <a:off x="0" y="1130300"/>
              <a:ext cx="12195806" cy="1994308"/>
            </a:xfrm>
            <a:prstGeom prst="rect">
              <a:avLst/>
            </a:prstGeom>
            <a:blipFill rotWithShape="1">
              <a:blip r:embed="rId3">
                <a:alphaModFix/>
              </a:blip>
              <a:stretch>
                <a:fillRect t="-148732" b="-146853"/>
              </a:stretch>
            </a:blip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80" name="Google Shape;280;p15"/>
            <p:cNvSpPr/>
            <p:nvPr/>
          </p:nvSpPr>
          <p:spPr>
            <a:xfrm>
              <a:off x="0" y="2826768"/>
              <a:ext cx="12191998" cy="297840"/>
            </a:xfrm>
            <a:prstGeom prst="rect">
              <a:avLst/>
            </a:prstGeom>
            <a:solidFill>
              <a:schemeClr val="dk1">
                <a:alpha val="69803"/>
              </a:schemeClr>
            </a:solid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None/>
              </a:pPr>
              <a:endParaRPr sz="1530">
                <a:solidFill>
                  <a:schemeClr val="lt1"/>
                </a:solidFill>
                <a:latin typeface="Arial"/>
                <a:ea typeface="Arial"/>
                <a:cs typeface="Arial"/>
                <a:sym typeface="Arial"/>
              </a:endParaRPr>
            </a:p>
          </p:txBody>
        </p:sp>
        <p:grpSp>
          <p:nvGrpSpPr>
            <p:cNvPr id="281" name="Google Shape;281;p15"/>
            <p:cNvGrpSpPr/>
            <p:nvPr/>
          </p:nvGrpSpPr>
          <p:grpSpPr>
            <a:xfrm>
              <a:off x="1999710" y="2489949"/>
              <a:ext cx="971478" cy="971478"/>
              <a:chOff x="1999710" y="2266864"/>
              <a:chExt cx="971478" cy="971478"/>
            </a:xfrm>
          </p:grpSpPr>
          <p:sp>
            <p:nvSpPr>
              <p:cNvPr id="282" name="Google Shape;282;p15"/>
              <p:cNvSpPr/>
              <p:nvPr/>
            </p:nvSpPr>
            <p:spPr>
              <a:xfrm flipH="1">
                <a:off x="1999710" y="2266864"/>
                <a:ext cx="971478" cy="971478"/>
              </a:xfrm>
              <a:prstGeom prst="ellipse">
                <a:avLst/>
              </a:prstGeom>
              <a:solidFill>
                <a:schemeClr val="lt1"/>
              </a:solidFill>
              <a:ln w="38100" cap="flat" cmpd="sng">
                <a:solidFill>
                  <a:srgbClr val="D5DBE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Arial"/>
                  <a:ea typeface="Arial"/>
                  <a:cs typeface="Arial"/>
                  <a:sym typeface="Arial"/>
                </a:endParaRPr>
              </a:p>
            </p:txBody>
          </p:sp>
          <p:sp>
            <p:nvSpPr>
              <p:cNvPr id="283" name="Google Shape;283;p15" title="S8je3JnNJtZFZzf"/>
              <p:cNvSpPr/>
              <p:nvPr/>
            </p:nvSpPr>
            <p:spPr>
              <a:xfrm>
                <a:off x="2208725" y="2476294"/>
                <a:ext cx="553449" cy="552618"/>
              </a:xfrm>
              <a:custGeom>
                <a:avLst/>
                <a:gdLst/>
                <a:ahLst/>
                <a:cxnLst/>
                <a:rect l="l" t="t" r="r" b="b"/>
                <a:pathLst>
                  <a:path w="607634" h="606722" extrusionOk="0">
                    <a:moveTo>
                      <a:pt x="482139" y="527565"/>
                    </a:moveTo>
                    <a:cubicBezTo>
                      <a:pt x="471192" y="527565"/>
                      <a:pt x="462292" y="536449"/>
                      <a:pt x="462292" y="547377"/>
                    </a:cubicBezTo>
                    <a:cubicBezTo>
                      <a:pt x="462292" y="558304"/>
                      <a:pt x="471192" y="567099"/>
                      <a:pt x="482139" y="567099"/>
                    </a:cubicBezTo>
                    <a:cubicBezTo>
                      <a:pt x="493085" y="567099"/>
                      <a:pt x="501896" y="558304"/>
                      <a:pt x="501896" y="547377"/>
                    </a:cubicBezTo>
                    <a:cubicBezTo>
                      <a:pt x="501896" y="536449"/>
                      <a:pt x="493085" y="527565"/>
                      <a:pt x="482139" y="527565"/>
                    </a:cubicBezTo>
                    <a:close/>
                    <a:moveTo>
                      <a:pt x="257600" y="527565"/>
                    </a:moveTo>
                    <a:cubicBezTo>
                      <a:pt x="246653" y="527565"/>
                      <a:pt x="237753" y="536449"/>
                      <a:pt x="237753" y="547377"/>
                    </a:cubicBezTo>
                    <a:cubicBezTo>
                      <a:pt x="237753" y="558304"/>
                      <a:pt x="246653" y="567099"/>
                      <a:pt x="257600" y="567099"/>
                    </a:cubicBezTo>
                    <a:cubicBezTo>
                      <a:pt x="268546" y="567099"/>
                      <a:pt x="277446" y="558304"/>
                      <a:pt x="277446" y="547377"/>
                    </a:cubicBezTo>
                    <a:cubicBezTo>
                      <a:pt x="277446" y="536449"/>
                      <a:pt x="268546" y="527565"/>
                      <a:pt x="257600" y="527565"/>
                    </a:cubicBezTo>
                    <a:close/>
                    <a:moveTo>
                      <a:pt x="482139" y="488031"/>
                    </a:moveTo>
                    <a:cubicBezTo>
                      <a:pt x="514890" y="488031"/>
                      <a:pt x="541590" y="514683"/>
                      <a:pt x="541590" y="547377"/>
                    </a:cubicBezTo>
                    <a:cubicBezTo>
                      <a:pt x="541590" y="580070"/>
                      <a:pt x="514890" y="606722"/>
                      <a:pt x="482139" y="606722"/>
                    </a:cubicBezTo>
                    <a:cubicBezTo>
                      <a:pt x="449387" y="606722"/>
                      <a:pt x="422687" y="580070"/>
                      <a:pt x="422687" y="547377"/>
                    </a:cubicBezTo>
                    <a:cubicBezTo>
                      <a:pt x="422687" y="514683"/>
                      <a:pt x="449387" y="488031"/>
                      <a:pt x="482139" y="488031"/>
                    </a:cubicBezTo>
                    <a:close/>
                    <a:moveTo>
                      <a:pt x="257600" y="488031"/>
                    </a:moveTo>
                    <a:cubicBezTo>
                      <a:pt x="290351" y="488031"/>
                      <a:pt x="317051" y="514683"/>
                      <a:pt x="317051" y="547377"/>
                    </a:cubicBezTo>
                    <a:cubicBezTo>
                      <a:pt x="317051" y="580070"/>
                      <a:pt x="290351" y="606722"/>
                      <a:pt x="257600" y="606722"/>
                    </a:cubicBezTo>
                    <a:cubicBezTo>
                      <a:pt x="224848" y="606722"/>
                      <a:pt x="198148" y="580070"/>
                      <a:pt x="198148" y="547377"/>
                    </a:cubicBezTo>
                    <a:cubicBezTo>
                      <a:pt x="198148" y="514683"/>
                      <a:pt x="224848" y="488031"/>
                      <a:pt x="257600" y="488031"/>
                    </a:cubicBezTo>
                    <a:close/>
                    <a:moveTo>
                      <a:pt x="482143" y="171433"/>
                    </a:moveTo>
                    <a:cubicBezTo>
                      <a:pt x="471195" y="171433"/>
                      <a:pt x="462295" y="180320"/>
                      <a:pt x="462295" y="191251"/>
                    </a:cubicBezTo>
                    <a:lnTo>
                      <a:pt x="462295" y="270346"/>
                    </a:lnTo>
                    <a:cubicBezTo>
                      <a:pt x="462295" y="281277"/>
                      <a:pt x="471195" y="290164"/>
                      <a:pt x="482143" y="290164"/>
                    </a:cubicBezTo>
                    <a:cubicBezTo>
                      <a:pt x="493091" y="290164"/>
                      <a:pt x="501902" y="281277"/>
                      <a:pt x="501902" y="270346"/>
                    </a:cubicBezTo>
                    <a:lnTo>
                      <a:pt x="501902" y="191251"/>
                    </a:lnTo>
                    <a:cubicBezTo>
                      <a:pt x="501902" y="180320"/>
                      <a:pt x="493091" y="171433"/>
                      <a:pt x="482143" y="171433"/>
                    </a:cubicBezTo>
                    <a:close/>
                    <a:moveTo>
                      <a:pt x="363232" y="171433"/>
                    </a:moveTo>
                    <a:cubicBezTo>
                      <a:pt x="352284" y="171433"/>
                      <a:pt x="343472" y="180320"/>
                      <a:pt x="343472" y="191251"/>
                    </a:cubicBezTo>
                    <a:lnTo>
                      <a:pt x="343472" y="270346"/>
                    </a:lnTo>
                    <a:cubicBezTo>
                      <a:pt x="343472" y="281277"/>
                      <a:pt x="352284" y="290164"/>
                      <a:pt x="363232" y="290164"/>
                    </a:cubicBezTo>
                    <a:cubicBezTo>
                      <a:pt x="374179" y="290164"/>
                      <a:pt x="383080" y="281277"/>
                      <a:pt x="383080" y="270346"/>
                    </a:cubicBezTo>
                    <a:lnTo>
                      <a:pt x="383080" y="191251"/>
                    </a:lnTo>
                    <a:cubicBezTo>
                      <a:pt x="383080" y="180320"/>
                      <a:pt x="374179" y="171433"/>
                      <a:pt x="363232" y="171433"/>
                    </a:cubicBezTo>
                    <a:close/>
                    <a:moveTo>
                      <a:pt x="244320" y="171433"/>
                    </a:moveTo>
                    <a:cubicBezTo>
                      <a:pt x="233462" y="171433"/>
                      <a:pt x="224561" y="180320"/>
                      <a:pt x="224561" y="191251"/>
                    </a:cubicBezTo>
                    <a:lnTo>
                      <a:pt x="224561" y="270346"/>
                    </a:lnTo>
                    <a:cubicBezTo>
                      <a:pt x="224561" y="281277"/>
                      <a:pt x="233462" y="290164"/>
                      <a:pt x="244320" y="290164"/>
                    </a:cubicBezTo>
                    <a:cubicBezTo>
                      <a:pt x="255268" y="290164"/>
                      <a:pt x="264169" y="281277"/>
                      <a:pt x="264169" y="270346"/>
                    </a:cubicBezTo>
                    <a:lnTo>
                      <a:pt x="264169" y="191251"/>
                    </a:lnTo>
                    <a:cubicBezTo>
                      <a:pt x="264169" y="180320"/>
                      <a:pt x="255268" y="171433"/>
                      <a:pt x="244320" y="171433"/>
                    </a:cubicBezTo>
                    <a:close/>
                    <a:moveTo>
                      <a:pt x="19848" y="0"/>
                    </a:moveTo>
                    <a:lnTo>
                      <a:pt x="112236" y="0"/>
                    </a:lnTo>
                    <a:cubicBezTo>
                      <a:pt x="121760" y="0"/>
                      <a:pt x="129948" y="6754"/>
                      <a:pt x="131728" y="15997"/>
                    </a:cubicBezTo>
                    <a:lnTo>
                      <a:pt x="146503" y="92337"/>
                    </a:lnTo>
                    <a:lnTo>
                      <a:pt x="587793" y="92337"/>
                    </a:lnTo>
                    <a:cubicBezTo>
                      <a:pt x="599987" y="92337"/>
                      <a:pt x="609332" y="103268"/>
                      <a:pt x="607374" y="115355"/>
                    </a:cubicBezTo>
                    <a:lnTo>
                      <a:pt x="571149" y="332378"/>
                    </a:lnTo>
                    <a:cubicBezTo>
                      <a:pt x="577112" y="335755"/>
                      <a:pt x="581206" y="342154"/>
                      <a:pt x="581206" y="349530"/>
                    </a:cubicBezTo>
                    <a:cubicBezTo>
                      <a:pt x="581206" y="359217"/>
                      <a:pt x="574175" y="367216"/>
                      <a:pt x="565007" y="368904"/>
                    </a:cubicBezTo>
                    <a:lnTo>
                      <a:pt x="564918" y="369260"/>
                    </a:lnTo>
                    <a:lnTo>
                      <a:pt x="561358" y="369260"/>
                    </a:lnTo>
                    <a:lnTo>
                      <a:pt x="178278" y="369260"/>
                    </a:lnTo>
                    <a:cubicBezTo>
                      <a:pt x="167420" y="369260"/>
                      <a:pt x="158519" y="378147"/>
                      <a:pt x="158519" y="389078"/>
                    </a:cubicBezTo>
                    <a:cubicBezTo>
                      <a:pt x="158519" y="400009"/>
                      <a:pt x="167420" y="408896"/>
                      <a:pt x="178278" y="408896"/>
                    </a:cubicBezTo>
                    <a:lnTo>
                      <a:pt x="561358" y="408896"/>
                    </a:lnTo>
                    <a:cubicBezTo>
                      <a:pt x="572306" y="408896"/>
                      <a:pt x="581206" y="417695"/>
                      <a:pt x="581206" y="428626"/>
                    </a:cubicBezTo>
                    <a:cubicBezTo>
                      <a:pt x="581206" y="439557"/>
                      <a:pt x="572306" y="448444"/>
                      <a:pt x="561358" y="448444"/>
                    </a:cubicBezTo>
                    <a:lnTo>
                      <a:pt x="178278" y="448444"/>
                    </a:lnTo>
                    <a:cubicBezTo>
                      <a:pt x="145524" y="448444"/>
                      <a:pt x="118911" y="421783"/>
                      <a:pt x="118911" y="389078"/>
                    </a:cubicBezTo>
                    <a:cubicBezTo>
                      <a:pt x="118911" y="365349"/>
                      <a:pt x="133063" y="344909"/>
                      <a:pt x="153268" y="335400"/>
                    </a:cubicBezTo>
                    <a:lnTo>
                      <a:pt x="106184" y="92337"/>
                    </a:lnTo>
                    <a:lnTo>
                      <a:pt x="95948" y="39548"/>
                    </a:lnTo>
                    <a:lnTo>
                      <a:pt x="19848" y="39548"/>
                    </a:lnTo>
                    <a:cubicBezTo>
                      <a:pt x="8901" y="39548"/>
                      <a:pt x="0" y="30749"/>
                      <a:pt x="0" y="19818"/>
                    </a:cubicBezTo>
                    <a:cubicBezTo>
                      <a:pt x="0" y="8887"/>
                      <a:pt x="8901" y="0"/>
                      <a:pt x="19848"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000000"/>
                  </a:solidFill>
                  <a:latin typeface="Arial"/>
                  <a:ea typeface="Arial"/>
                  <a:cs typeface="Arial"/>
                  <a:sym typeface="Arial"/>
                </a:endParaRPr>
              </a:p>
            </p:txBody>
          </p:sp>
        </p:grpSp>
        <p:grpSp>
          <p:nvGrpSpPr>
            <p:cNvPr id="284" name="Google Shape;284;p15"/>
            <p:cNvGrpSpPr/>
            <p:nvPr/>
          </p:nvGrpSpPr>
          <p:grpSpPr>
            <a:xfrm>
              <a:off x="9233418" y="2489949"/>
              <a:ext cx="971478" cy="971478"/>
              <a:chOff x="1647897" y="1288637"/>
              <a:chExt cx="971478" cy="971478"/>
            </a:xfrm>
          </p:grpSpPr>
          <p:sp>
            <p:nvSpPr>
              <p:cNvPr id="285" name="Google Shape;285;p15"/>
              <p:cNvSpPr/>
              <p:nvPr/>
            </p:nvSpPr>
            <p:spPr>
              <a:xfrm flipH="1">
                <a:off x="1647897" y="1288637"/>
                <a:ext cx="971478" cy="971478"/>
              </a:xfrm>
              <a:prstGeom prst="ellipse">
                <a:avLst/>
              </a:prstGeom>
              <a:solidFill>
                <a:schemeClr val="lt1"/>
              </a:solidFill>
              <a:ln w="38100" cap="flat" cmpd="sng">
                <a:solidFill>
                  <a:srgbClr val="D5DBE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Arial"/>
                  <a:ea typeface="Arial"/>
                  <a:cs typeface="Arial"/>
                  <a:sym typeface="Arial"/>
                </a:endParaRPr>
              </a:p>
            </p:txBody>
          </p:sp>
          <p:sp>
            <p:nvSpPr>
              <p:cNvPr id="286" name="Google Shape;286;p15" title="S8je3JnNJtZFZzf"/>
              <p:cNvSpPr/>
              <p:nvPr/>
            </p:nvSpPr>
            <p:spPr>
              <a:xfrm>
                <a:off x="1856912" y="1509621"/>
                <a:ext cx="553449" cy="529508"/>
              </a:xfrm>
              <a:custGeom>
                <a:avLst/>
                <a:gdLst/>
                <a:ahLst/>
                <a:cxnLst/>
                <a:rect l="l" t="t" r="r" b="b"/>
                <a:pathLst>
                  <a:path w="6554" h="6280" extrusionOk="0">
                    <a:moveTo>
                      <a:pt x="6281" y="4642"/>
                    </a:moveTo>
                    <a:cubicBezTo>
                      <a:pt x="6431" y="4642"/>
                      <a:pt x="6554" y="4520"/>
                      <a:pt x="6554" y="4369"/>
                    </a:cubicBezTo>
                    <a:lnTo>
                      <a:pt x="6554" y="1365"/>
                    </a:lnTo>
                    <a:cubicBezTo>
                      <a:pt x="6554" y="1214"/>
                      <a:pt x="6431" y="1092"/>
                      <a:pt x="6281" y="1092"/>
                    </a:cubicBezTo>
                    <a:lnTo>
                      <a:pt x="1365" y="1092"/>
                    </a:lnTo>
                    <a:lnTo>
                      <a:pt x="1365" y="273"/>
                    </a:lnTo>
                    <a:cubicBezTo>
                      <a:pt x="1365" y="122"/>
                      <a:pt x="1243" y="0"/>
                      <a:pt x="1092" y="0"/>
                    </a:cubicBezTo>
                    <a:lnTo>
                      <a:pt x="273" y="0"/>
                    </a:lnTo>
                    <a:cubicBezTo>
                      <a:pt x="122" y="0"/>
                      <a:pt x="0" y="122"/>
                      <a:pt x="0" y="273"/>
                    </a:cubicBezTo>
                    <a:cubicBezTo>
                      <a:pt x="0" y="424"/>
                      <a:pt x="122" y="546"/>
                      <a:pt x="273" y="546"/>
                    </a:cubicBezTo>
                    <a:lnTo>
                      <a:pt x="819" y="546"/>
                    </a:lnTo>
                    <a:lnTo>
                      <a:pt x="819" y="1365"/>
                    </a:lnTo>
                    <a:lnTo>
                      <a:pt x="819" y="1638"/>
                    </a:lnTo>
                    <a:lnTo>
                      <a:pt x="819" y="4369"/>
                    </a:lnTo>
                    <a:lnTo>
                      <a:pt x="819" y="5734"/>
                    </a:lnTo>
                    <a:cubicBezTo>
                      <a:pt x="819" y="5885"/>
                      <a:pt x="942" y="6007"/>
                      <a:pt x="1092" y="6007"/>
                    </a:cubicBezTo>
                    <a:lnTo>
                      <a:pt x="2260" y="6007"/>
                    </a:lnTo>
                    <a:cubicBezTo>
                      <a:pt x="2355" y="6169"/>
                      <a:pt x="2529" y="6280"/>
                      <a:pt x="2731" y="6280"/>
                    </a:cubicBezTo>
                    <a:cubicBezTo>
                      <a:pt x="2932" y="6280"/>
                      <a:pt x="3106" y="6169"/>
                      <a:pt x="3201" y="6007"/>
                    </a:cubicBezTo>
                    <a:lnTo>
                      <a:pt x="5537" y="6007"/>
                    </a:lnTo>
                    <a:cubicBezTo>
                      <a:pt x="5632" y="6169"/>
                      <a:pt x="5806" y="6280"/>
                      <a:pt x="6007" y="6280"/>
                    </a:cubicBezTo>
                    <a:cubicBezTo>
                      <a:pt x="6309" y="6280"/>
                      <a:pt x="6554" y="6036"/>
                      <a:pt x="6554" y="5734"/>
                    </a:cubicBezTo>
                    <a:cubicBezTo>
                      <a:pt x="6554" y="5432"/>
                      <a:pt x="6309" y="5188"/>
                      <a:pt x="6007" y="5188"/>
                    </a:cubicBezTo>
                    <a:cubicBezTo>
                      <a:pt x="5806" y="5188"/>
                      <a:pt x="5632" y="5298"/>
                      <a:pt x="5537" y="5461"/>
                    </a:cubicBezTo>
                    <a:lnTo>
                      <a:pt x="3201" y="5461"/>
                    </a:lnTo>
                    <a:cubicBezTo>
                      <a:pt x="3106" y="5298"/>
                      <a:pt x="2932" y="5188"/>
                      <a:pt x="2731" y="5188"/>
                    </a:cubicBezTo>
                    <a:cubicBezTo>
                      <a:pt x="2529" y="5188"/>
                      <a:pt x="2355" y="5298"/>
                      <a:pt x="2260" y="5461"/>
                    </a:cubicBezTo>
                    <a:lnTo>
                      <a:pt x="1365" y="5461"/>
                    </a:lnTo>
                    <a:lnTo>
                      <a:pt x="1365" y="4642"/>
                    </a:lnTo>
                    <a:lnTo>
                      <a:pt x="6281" y="4642"/>
                    </a:lnTo>
                    <a:close/>
                    <a:moveTo>
                      <a:pt x="2811" y="2537"/>
                    </a:moveTo>
                    <a:lnTo>
                      <a:pt x="3630" y="1718"/>
                    </a:lnTo>
                    <a:cubicBezTo>
                      <a:pt x="3655" y="1693"/>
                      <a:pt x="3685" y="1673"/>
                      <a:pt x="3719" y="1659"/>
                    </a:cubicBezTo>
                    <a:cubicBezTo>
                      <a:pt x="3785" y="1631"/>
                      <a:pt x="3861" y="1631"/>
                      <a:pt x="3927" y="1659"/>
                    </a:cubicBezTo>
                    <a:cubicBezTo>
                      <a:pt x="3961" y="1673"/>
                      <a:pt x="3991" y="1693"/>
                      <a:pt x="4016" y="1718"/>
                    </a:cubicBezTo>
                    <a:lnTo>
                      <a:pt x="4835" y="2537"/>
                    </a:lnTo>
                    <a:cubicBezTo>
                      <a:pt x="4942" y="2644"/>
                      <a:pt x="4942" y="2816"/>
                      <a:pt x="4835" y="2923"/>
                    </a:cubicBezTo>
                    <a:cubicBezTo>
                      <a:pt x="4782" y="2977"/>
                      <a:pt x="4712" y="3003"/>
                      <a:pt x="4642" y="3003"/>
                    </a:cubicBezTo>
                    <a:cubicBezTo>
                      <a:pt x="4572" y="3003"/>
                      <a:pt x="4502" y="2977"/>
                      <a:pt x="4449" y="2923"/>
                    </a:cubicBezTo>
                    <a:lnTo>
                      <a:pt x="4096" y="2570"/>
                    </a:lnTo>
                    <a:lnTo>
                      <a:pt x="4096" y="3822"/>
                    </a:lnTo>
                    <a:cubicBezTo>
                      <a:pt x="4096" y="3973"/>
                      <a:pt x="3974" y="4096"/>
                      <a:pt x="3823" y="4096"/>
                    </a:cubicBezTo>
                    <a:cubicBezTo>
                      <a:pt x="3672" y="4096"/>
                      <a:pt x="3550" y="3973"/>
                      <a:pt x="3550" y="3822"/>
                    </a:cubicBezTo>
                    <a:lnTo>
                      <a:pt x="3550" y="2570"/>
                    </a:lnTo>
                    <a:lnTo>
                      <a:pt x="3197" y="2923"/>
                    </a:lnTo>
                    <a:cubicBezTo>
                      <a:pt x="3144" y="2977"/>
                      <a:pt x="3074" y="3003"/>
                      <a:pt x="3004" y="3003"/>
                    </a:cubicBezTo>
                    <a:cubicBezTo>
                      <a:pt x="2934" y="3003"/>
                      <a:pt x="2864" y="2977"/>
                      <a:pt x="2811" y="2923"/>
                    </a:cubicBezTo>
                    <a:cubicBezTo>
                      <a:pt x="2704" y="2816"/>
                      <a:pt x="2704" y="2644"/>
                      <a:pt x="2811" y="2537"/>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000000"/>
                  </a:solidFill>
                  <a:latin typeface="Arial"/>
                  <a:ea typeface="Arial"/>
                  <a:cs typeface="Arial"/>
                  <a:sym typeface="Arial"/>
                </a:endParaRPr>
              </a:p>
            </p:txBody>
          </p:sp>
        </p:grpSp>
        <p:grpSp>
          <p:nvGrpSpPr>
            <p:cNvPr id="287" name="Google Shape;287;p15"/>
            <p:cNvGrpSpPr/>
            <p:nvPr/>
          </p:nvGrpSpPr>
          <p:grpSpPr>
            <a:xfrm>
              <a:off x="5610261" y="2489949"/>
              <a:ext cx="971478" cy="971478"/>
              <a:chOff x="1647897" y="1288637"/>
              <a:chExt cx="971478" cy="971478"/>
            </a:xfrm>
          </p:grpSpPr>
          <p:sp>
            <p:nvSpPr>
              <p:cNvPr id="288" name="Google Shape;288;p15"/>
              <p:cNvSpPr/>
              <p:nvPr/>
            </p:nvSpPr>
            <p:spPr>
              <a:xfrm flipH="1">
                <a:off x="1647897" y="1288637"/>
                <a:ext cx="971478" cy="971478"/>
              </a:xfrm>
              <a:prstGeom prst="ellipse">
                <a:avLst/>
              </a:prstGeom>
              <a:solidFill>
                <a:schemeClr val="lt1"/>
              </a:solidFill>
              <a:ln w="38100" cap="flat" cmpd="sng">
                <a:solidFill>
                  <a:srgbClr val="D5DBE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Arial"/>
                  <a:ea typeface="Arial"/>
                  <a:cs typeface="Arial"/>
                  <a:sym typeface="Arial"/>
                </a:endParaRPr>
              </a:p>
            </p:txBody>
          </p:sp>
          <p:sp>
            <p:nvSpPr>
              <p:cNvPr id="289" name="Google Shape;289;p15" title="S8je3JnNJtZFZzf"/>
              <p:cNvSpPr/>
              <p:nvPr/>
            </p:nvSpPr>
            <p:spPr>
              <a:xfrm>
                <a:off x="1856912" y="1516339"/>
                <a:ext cx="553449" cy="516072"/>
              </a:xfrm>
              <a:custGeom>
                <a:avLst/>
                <a:gdLst/>
                <a:ahLst/>
                <a:cxnLst/>
                <a:rect l="l" t="t" r="r" b="b"/>
                <a:pathLst>
                  <a:path w="4630" h="4324" extrusionOk="0">
                    <a:moveTo>
                      <a:pt x="3958" y="1193"/>
                    </a:moveTo>
                    <a:cubicBezTo>
                      <a:pt x="3895" y="1193"/>
                      <a:pt x="3832" y="1203"/>
                      <a:pt x="3772" y="1223"/>
                    </a:cubicBezTo>
                    <a:cubicBezTo>
                      <a:pt x="3524" y="1304"/>
                      <a:pt x="3364" y="1531"/>
                      <a:pt x="3358" y="1778"/>
                    </a:cubicBezTo>
                    <a:lnTo>
                      <a:pt x="3055" y="1876"/>
                    </a:lnTo>
                    <a:cubicBezTo>
                      <a:pt x="2936" y="1682"/>
                      <a:pt x="2743" y="1538"/>
                      <a:pt x="2515" y="1484"/>
                    </a:cubicBezTo>
                    <a:lnTo>
                      <a:pt x="2515" y="1166"/>
                    </a:lnTo>
                    <a:cubicBezTo>
                      <a:pt x="2748" y="1083"/>
                      <a:pt x="2915" y="861"/>
                      <a:pt x="2915" y="600"/>
                    </a:cubicBezTo>
                    <a:cubicBezTo>
                      <a:pt x="2915" y="270"/>
                      <a:pt x="2646" y="0"/>
                      <a:pt x="2315" y="0"/>
                    </a:cubicBezTo>
                    <a:cubicBezTo>
                      <a:pt x="1984" y="0"/>
                      <a:pt x="1715" y="270"/>
                      <a:pt x="1715" y="600"/>
                    </a:cubicBezTo>
                    <a:cubicBezTo>
                      <a:pt x="1715" y="861"/>
                      <a:pt x="1882" y="1083"/>
                      <a:pt x="2115" y="1166"/>
                    </a:cubicBezTo>
                    <a:lnTo>
                      <a:pt x="2115" y="1484"/>
                    </a:lnTo>
                    <a:cubicBezTo>
                      <a:pt x="1887" y="1538"/>
                      <a:pt x="1694" y="1682"/>
                      <a:pt x="1575" y="1877"/>
                    </a:cubicBezTo>
                    <a:lnTo>
                      <a:pt x="1273" y="1778"/>
                    </a:lnTo>
                    <a:cubicBezTo>
                      <a:pt x="1266" y="1531"/>
                      <a:pt x="1107" y="1304"/>
                      <a:pt x="858" y="1223"/>
                    </a:cubicBezTo>
                    <a:cubicBezTo>
                      <a:pt x="798" y="1203"/>
                      <a:pt x="736" y="1193"/>
                      <a:pt x="673" y="1193"/>
                    </a:cubicBezTo>
                    <a:cubicBezTo>
                      <a:pt x="412" y="1193"/>
                      <a:pt x="183" y="1360"/>
                      <a:pt x="102" y="1608"/>
                    </a:cubicBezTo>
                    <a:cubicBezTo>
                      <a:pt x="0" y="1923"/>
                      <a:pt x="173" y="2262"/>
                      <a:pt x="488" y="2364"/>
                    </a:cubicBezTo>
                    <a:cubicBezTo>
                      <a:pt x="548" y="2384"/>
                      <a:pt x="610" y="2394"/>
                      <a:pt x="673" y="2394"/>
                    </a:cubicBezTo>
                    <a:cubicBezTo>
                      <a:pt x="864" y="2394"/>
                      <a:pt x="1038" y="2304"/>
                      <a:pt x="1149" y="2159"/>
                    </a:cubicBezTo>
                    <a:lnTo>
                      <a:pt x="1452" y="2258"/>
                    </a:lnTo>
                    <a:cubicBezTo>
                      <a:pt x="1450" y="2281"/>
                      <a:pt x="1449" y="2304"/>
                      <a:pt x="1449" y="2327"/>
                    </a:cubicBezTo>
                    <a:cubicBezTo>
                      <a:pt x="1449" y="2542"/>
                      <a:pt x="1528" y="2740"/>
                      <a:pt x="1658" y="2891"/>
                    </a:cubicBezTo>
                    <a:lnTo>
                      <a:pt x="1471" y="3149"/>
                    </a:lnTo>
                    <a:cubicBezTo>
                      <a:pt x="1416" y="3132"/>
                      <a:pt x="1359" y="3124"/>
                      <a:pt x="1301" y="3124"/>
                    </a:cubicBezTo>
                    <a:cubicBezTo>
                      <a:pt x="1109" y="3124"/>
                      <a:pt x="927" y="3216"/>
                      <a:pt x="815" y="3371"/>
                    </a:cubicBezTo>
                    <a:cubicBezTo>
                      <a:pt x="620" y="3639"/>
                      <a:pt x="680" y="4015"/>
                      <a:pt x="948" y="4209"/>
                    </a:cubicBezTo>
                    <a:cubicBezTo>
                      <a:pt x="1051" y="4284"/>
                      <a:pt x="1173" y="4324"/>
                      <a:pt x="1300" y="4324"/>
                    </a:cubicBezTo>
                    <a:cubicBezTo>
                      <a:pt x="1492" y="4324"/>
                      <a:pt x="1673" y="4232"/>
                      <a:pt x="1786" y="4077"/>
                    </a:cubicBezTo>
                    <a:cubicBezTo>
                      <a:pt x="1939" y="3866"/>
                      <a:pt x="1934" y="3588"/>
                      <a:pt x="1795" y="3384"/>
                    </a:cubicBezTo>
                    <a:lnTo>
                      <a:pt x="1981" y="3127"/>
                    </a:lnTo>
                    <a:cubicBezTo>
                      <a:pt x="2084" y="3170"/>
                      <a:pt x="2197" y="3194"/>
                      <a:pt x="2315" y="3194"/>
                    </a:cubicBezTo>
                    <a:cubicBezTo>
                      <a:pt x="2433" y="3194"/>
                      <a:pt x="2545" y="3170"/>
                      <a:pt x="2647" y="3127"/>
                    </a:cubicBezTo>
                    <a:lnTo>
                      <a:pt x="2836" y="3385"/>
                    </a:lnTo>
                    <a:cubicBezTo>
                      <a:pt x="2696" y="3588"/>
                      <a:pt x="2692" y="3866"/>
                      <a:pt x="2845" y="4077"/>
                    </a:cubicBezTo>
                    <a:cubicBezTo>
                      <a:pt x="2957" y="4232"/>
                      <a:pt x="3139" y="4324"/>
                      <a:pt x="3331" y="4324"/>
                    </a:cubicBezTo>
                    <a:lnTo>
                      <a:pt x="3331" y="4324"/>
                    </a:lnTo>
                    <a:cubicBezTo>
                      <a:pt x="3458" y="4324"/>
                      <a:pt x="3580" y="4284"/>
                      <a:pt x="3683" y="4209"/>
                    </a:cubicBezTo>
                    <a:cubicBezTo>
                      <a:pt x="3951" y="4015"/>
                      <a:pt x="4010" y="3639"/>
                      <a:pt x="3816" y="3371"/>
                    </a:cubicBezTo>
                    <a:cubicBezTo>
                      <a:pt x="3703" y="3216"/>
                      <a:pt x="3522" y="3124"/>
                      <a:pt x="3330" y="3124"/>
                    </a:cubicBezTo>
                    <a:cubicBezTo>
                      <a:pt x="3271" y="3124"/>
                      <a:pt x="3214" y="3133"/>
                      <a:pt x="3159" y="3149"/>
                    </a:cubicBezTo>
                    <a:lnTo>
                      <a:pt x="2971" y="2893"/>
                    </a:lnTo>
                    <a:cubicBezTo>
                      <a:pt x="3102" y="2741"/>
                      <a:pt x="3182" y="2543"/>
                      <a:pt x="3182" y="2327"/>
                    </a:cubicBezTo>
                    <a:cubicBezTo>
                      <a:pt x="3182" y="2303"/>
                      <a:pt x="3181" y="2280"/>
                      <a:pt x="3179" y="2257"/>
                    </a:cubicBezTo>
                    <a:lnTo>
                      <a:pt x="3481" y="2159"/>
                    </a:lnTo>
                    <a:cubicBezTo>
                      <a:pt x="3592" y="2304"/>
                      <a:pt x="3766" y="2394"/>
                      <a:pt x="3957" y="2394"/>
                    </a:cubicBezTo>
                    <a:lnTo>
                      <a:pt x="3957" y="2394"/>
                    </a:lnTo>
                    <a:cubicBezTo>
                      <a:pt x="4020" y="2394"/>
                      <a:pt x="4083" y="2384"/>
                      <a:pt x="4143" y="2364"/>
                    </a:cubicBezTo>
                    <a:cubicBezTo>
                      <a:pt x="4458" y="2262"/>
                      <a:pt x="4630" y="1923"/>
                      <a:pt x="4528" y="1608"/>
                    </a:cubicBezTo>
                    <a:cubicBezTo>
                      <a:pt x="4447" y="1360"/>
                      <a:pt x="4218" y="1193"/>
                      <a:pt x="3958" y="1193"/>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000000"/>
                  </a:solidFill>
                  <a:latin typeface="Arial"/>
                  <a:ea typeface="Arial"/>
                  <a:cs typeface="Arial"/>
                  <a:sym typeface="Arial"/>
                </a:endParaRPr>
              </a:p>
            </p:txBody>
          </p:sp>
        </p:grpSp>
        <p:sp>
          <p:nvSpPr>
            <p:cNvPr id="290" name="Google Shape;290;p15"/>
            <p:cNvSpPr txBox="1"/>
            <p:nvPr/>
          </p:nvSpPr>
          <p:spPr>
            <a:xfrm>
              <a:off x="1234911" y="3681732"/>
              <a:ext cx="2501075" cy="441805"/>
            </a:xfrm>
            <a:prstGeom prst="rect">
              <a:avLst/>
            </a:prstGeom>
            <a:noFill/>
            <a:ln>
              <a:noFill/>
            </a:ln>
          </p:spPr>
          <p:txBody>
            <a:bodyPr spcFirstLastPara="1" wrap="square" lIns="90000" tIns="46800" rIns="90000" bIns="46800" anchor="b" anchorCtr="0">
              <a:noAutofit/>
            </a:bodyPr>
            <a:lstStyle/>
            <a:p>
              <a:pPr marL="0" marR="0" lvl="0" indent="0" algn="ctr" rtl="0">
                <a:lnSpc>
                  <a:spcPct val="100000"/>
                </a:lnSpc>
                <a:spcBef>
                  <a:spcPts val="0"/>
                </a:spcBef>
                <a:spcAft>
                  <a:spcPts val="0"/>
                </a:spcAft>
                <a:buNone/>
              </a:pPr>
              <a:r>
                <a:rPr lang="en-US" sz="2000" b="1">
                  <a:solidFill>
                    <a:schemeClr val="dk1"/>
                  </a:solidFill>
                  <a:latin typeface="Arial"/>
                  <a:ea typeface="Arial"/>
                  <a:cs typeface="Arial"/>
                  <a:sym typeface="Arial"/>
                </a:rPr>
                <a:t>Text here</a:t>
              </a:r>
              <a:endParaRPr/>
            </a:p>
          </p:txBody>
        </p:sp>
        <p:sp>
          <p:nvSpPr>
            <p:cNvPr id="291" name="Google Shape;291;p15"/>
            <p:cNvSpPr txBox="1"/>
            <p:nvPr/>
          </p:nvSpPr>
          <p:spPr>
            <a:xfrm>
              <a:off x="4844668" y="3681732"/>
              <a:ext cx="2501075" cy="441805"/>
            </a:xfrm>
            <a:prstGeom prst="rect">
              <a:avLst/>
            </a:prstGeom>
            <a:noFill/>
            <a:ln>
              <a:noFill/>
            </a:ln>
          </p:spPr>
          <p:txBody>
            <a:bodyPr spcFirstLastPara="1" wrap="square" lIns="90000" tIns="46800" rIns="90000" bIns="46800" anchor="b" anchorCtr="0">
              <a:noAutofit/>
            </a:bodyPr>
            <a:lstStyle/>
            <a:p>
              <a:pPr marL="0" marR="0" lvl="0" indent="0" algn="ctr" rtl="0">
                <a:lnSpc>
                  <a:spcPct val="100000"/>
                </a:lnSpc>
                <a:spcBef>
                  <a:spcPts val="0"/>
                </a:spcBef>
                <a:spcAft>
                  <a:spcPts val="0"/>
                </a:spcAft>
                <a:buNone/>
              </a:pPr>
              <a:r>
                <a:rPr lang="en-US" sz="2000" b="1">
                  <a:solidFill>
                    <a:schemeClr val="dk1"/>
                  </a:solidFill>
                  <a:latin typeface="Arial"/>
                  <a:ea typeface="Arial"/>
                  <a:cs typeface="Arial"/>
                  <a:sym typeface="Arial"/>
                </a:rPr>
                <a:t>Text here</a:t>
              </a:r>
              <a:endParaRPr/>
            </a:p>
          </p:txBody>
        </p:sp>
        <p:sp>
          <p:nvSpPr>
            <p:cNvPr id="292" name="Google Shape;292;p15"/>
            <p:cNvSpPr txBox="1"/>
            <p:nvPr/>
          </p:nvSpPr>
          <p:spPr>
            <a:xfrm>
              <a:off x="8454425" y="3681732"/>
              <a:ext cx="2501075" cy="441805"/>
            </a:xfrm>
            <a:prstGeom prst="rect">
              <a:avLst/>
            </a:prstGeom>
            <a:noFill/>
            <a:ln>
              <a:noFill/>
            </a:ln>
          </p:spPr>
          <p:txBody>
            <a:bodyPr spcFirstLastPara="1" wrap="square" lIns="90000" tIns="46800" rIns="90000" bIns="46800" anchor="b" anchorCtr="0">
              <a:noAutofit/>
            </a:bodyPr>
            <a:lstStyle/>
            <a:p>
              <a:pPr marL="0" marR="0" lvl="0" indent="0" algn="ctr" rtl="0">
                <a:lnSpc>
                  <a:spcPct val="100000"/>
                </a:lnSpc>
                <a:spcBef>
                  <a:spcPts val="0"/>
                </a:spcBef>
                <a:spcAft>
                  <a:spcPts val="0"/>
                </a:spcAft>
                <a:buNone/>
              </a:pPr>
              <a:r>
                <a:rPr lang="en-US" sz="2000" b="1">
                  <a:solidFill>
                    <a:schemeClr val="dk1"/>
                  </a:solidFill>
                  <a:latin typeface="Arial"/>
                  <a:ea typeface="Arial"/>
                  <a:cs typeface="Arial"/>
                  <a:sym typeface="Arial"/>
                </a:rPr>
                <a:t>Text here</a:t>
              </a:r>
              <a:endParaRPr/>
            </a:p>
          </p:txBody>
        </p:sp>
        <p:cxnSp>
          <p:nvCxnSpPr>
            <p:cNvPr id="293" name="Google Shape;293;p15"/>
            <p:cNvCxnSpPr/>
            <p:nvPr/>
          </p:nvCxnSpPr>
          <p:spPr>
            <a:xfrm>
              <a:off x="4290327" y="3233723"/>
              <a:ext cx="0" cy="2909902"/>
            </a:xfrm>
            <a:prstGeom prst="straightConnector1">
              <a:avLst/>
            </a:prstGeom>
            <a:noFill/>
            <a:ln w="9525" cap="rnd" cmpd="sng">
              <a:solidFill>
                <a:srgbClr val="BFBFBF"/>
              </a:solidFill>
              <a:prstDash val="solid"/>
              <a:round/>
              <a:headEnd type="none" w="sm" len="sm"/>
              <a:tailEnd type="none" w="sm" len="sm"/>
            </a:ln>
          </p:spPr>
        </p:cxnSp>
        <p:cxnSp>
          <p:nvCxnSpPr>
            <p:cNvPr id="294" name="Google Shape;294;p15"/>
            <p:cNvCxnSpPr/>
            <p:nvPr/>
          </p:nvCxnSpPr>
          <p:spPr>
            <a:xfrm>
              <a:off x="7900084" y="3233723"/>
              <a:ext cx="0" cy="2909902"/>
            </a:xfrm>
            <a:prstGeom prst="straightConnector1">
              <a:avLst/>
            </a:prstGeom>
            <a:noFill/>
            <a:ln w="9525" cap="rnd" cmpd="sng">
              <a:solidFill>
                <a:srgbClr val="BFBFBF"/>
              </a:solidFill>
              <a:prstDash val="solid"/>
              <a:round/>
              <a:headEnd type="none" w="sm" len="sm"/>
              <a:tailEnd type="none" w="sm" len="sm"/>
            </a:ln>
          </p:spPr>
        </p:cxnSp>
        <p:grpSp>
          <p:nvGrpSpPr>
            <p:cNvPr id="295" name="Google Shape;295;p15"/>
            <p:cNvGrpSpPr/>
            <p:nvPr/>
          </p:nvGrpSpPr>
          <p:grpSpPr>
            <a:xfrm>
              <a:off x="764985" y="4477750"/>
              <a:ext cx="3440928" cy="405822"/>
              <a:chOff x="670502" y="4415254"/>
              <a:chExt cx="3440928" cy="405822"/>
            </a:xfrm>
          </p:grpSpPr>
          <p:sp>
            <p:nvSpPr>
              <p:cNvPr id="296" name="Google Shape;296;p15"/>
              <p:cNvSpPr/>
              <p:nvPr/>
            </p:nvSpPr>
            <p:spPr>
              <a:xfrm>
                <a:off x="670502" y="4415254"/>
                <a:ext cx="1060498" cy="405822"/>
              </a:xfrm>
              <a:prstGeom prst="roundRect">
                <a:avLst>
                  <a:gd name="adj" fmla="val 16667"/>
                </a:avLst>
              </a:prstGeom>
              <a:solidFill>
                <a:schemeClr val="lt1"/>
              </a:solidFill>
              <a:ln w="9525" cap="flat" cmpd="sng">
                <a:solidFill>
                  <a:srgbClr val="BFBFB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a:solidFill>
                      <a:schemeClr val="dk1"/>
                    </a:solidFill>
                    <a:latin typeface="Arial"/>
                    <a:ea typeface="Arial"/>
                    <a:cs typeface="Arial"/>
                    <a:sym typeface="Arial"/>
                  </a:rPr>
                  <a:t>Text</a:t>
                </a:r>
                <a:endParaRPr sz="1400">
                  <a:solidFill>
                    <a:schemeClr val="dk1"/>
                  </a:solidFill>
                  <a:latin typeface="Arial"/>
                  <a:ea typeface="Arial"/>
                  <a:cs typeface="Arial"/>
                  <a:sym typeface="Arial"/>
                </a:endParaRPr>
              </a:p>
            </p:txBody>
          </p:sp>
          <p:sp>
            <p:nvSpPr>
              <p:cNvPr id="297" name="Google Shape;297;p15"/>
              <p:cNvSpPr/>
              <p:nvPr/>
            </p:nvSpPr>
            <p:spPr>
              <a:xfrm>
                <a:off x="1860717" y="4415254"/>
                <a:ext cx="1060498" cy="405822"/>
              </a:xfrm>
              <a:prstGeom prst="roundRect">
                <a:avLst>
                  <a:gd name="adj" fmla="val 16667"/>
                </a:avLst>
              </a:prstGeom>
              <a:solidFill>
                <a:schemeClr val="lt1"/>
              </a:solidFill>
              <a:ln w="9525" cap="flat" cmpd="sng">
                <a:solidFill>
                  <a:srgbClr val="BFBFB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a:solidFill>
                      <a:schemeClr val="dk1"/>
                    </a:solidFill>
                    <a:latin typeface="Arial"/>
                    <a:ea typeface="Arial"/>
                    <a:cs typeface="Arial"/>
                    <a:sym typeface="Arial"/>
                  </a:rPr>
                  <a:t>Text</a:t>
                </a:r>
                <a:endParaRPr sz="1400">
                  <a:solidFill>
                    <a:schemeClr val="dk1"/>
                  </a:solidFill>
                  <a:latin typeface="Arial"/>
                  <a:ea typeface="Arial"/>
                  <a:cs typeface="Arial"/>
                  <a:sym typeface="Arial"/>
                </a:endParaRPr>
              </a:p>
            </p:txBody>
          </p:sp>
          <p:sp>
            <p:nvSpPr>
              <p:cNvPr id="298" name="Google Shape;298;p15"/>
              <p:cNvSpPr/>
              <p:nvPr/>
            </p:nvSpPr>
            <p:spPr>
              <a:xfrm>
                <a:off x="3050932" y="4415254"/>
                <a:ext cx="1060498" cy="405822"/>
              </a:xfrm>
              <a:prstGeom prst="roundRect">
                <a:avLst>
                  <a:gd name="adj" fmla="val 16667"/>
                </a:avLst>
              </a:prstGeom>
              <a:solidFill>
                <a:schemeClr val="lt1"/>
              </a:solidFill>
              <a:ln w="9525" cap="flat" cmpd="sng">
                <a:solidFill>
                  <a:srgbClr val="BFBFB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a:solidFill>
                      <a:schemeClr val="dk1"/>
                    </a:solidFill>
                    <a:latin typeface="Arial"/>
                    <a:ea typeface="Arial"/>
                    <a:cs typeface="Arial"/>
                    <a:sym typeface="Arial"/>
                  </a:rPr>
                  <a:t>Text</a:t>
                </a:r>
                <a:endParaRPr sz="1400">
                  <a:solidFill>
                    <a:schemeClr val="dk1"/>
                  </a:solidFill>
                  <a:latin typeface="Arial"/>
                  <a:ea typeface="Arial"/>
                  <a:cs typeface="Arial"/>
                  <a:sym typeface="Arial"/>
                </a:endParaRPr>
              </a:p>
            </p:txBody>
          </p:sp>
        </p:grpSp>
        <p:grpSp>
          <p:nvGrpSpPr>
            <p:cNvPr id="299" name="Google Shape;299;p15"/>
            <p:cNvGrpSpPr/>
            <p:nvPr/>
          </p:nvGrpSpPr>
          <p:grpSpPr>
            <a:xfrm>
              <a:off x="764985" y="5020675"/>
              <a:ext cx="3440928" cy="405822"/>
              <a:chOff x="670502" y="4415254"/>
              <a:chExt cx="3440928" cy="405822"/>
            </a:xfrm>
          </p:grpSpPr>
          <p:sp>
            <p:nvSpPr>
              <p:cNvPr id="300" name="Google Shape;300;p15"/>
              <p:cNvSpPr/>
              <p:nvPr/>
            </p:nvSpPr>
            <p:spPr>
              <a:xfrm>
                <a:off x="670502" y="4415254"/>
                <a:ext cx="1060498" cy="405822"/>
              </a:xfrm>
              <a:prstGeom prst="roundRect">
                <a:avLst>
                  <a:gd name="adj" fmla="val 16667"/>
                </a:avLst>
              </a:prstGeom>
              <a:solidFill>
                <a:schemeClr val="lt1"/>
              </a:solidFill>
              <a:ln w="9525" cap="flat" cmpd="sng">
                <a:solidFill>
                  <a:srgbClr val="BFBFB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a:solidFill>
                      <a:schemeClr val="dk1"/>
                    </a:solidFill>
                    <a:latin typeface="Arial"/>
                    <a:ea typeface="Arial"/>
                    <a:cs typeface="Arial"/>
                    <a:sym typeface="Arial"/>
                  </a:rPr>
                  <a:t>Text</a:t>
                </a:r>
                <a:endParaRPr sz="1400">
                  <a:solidFill>
                    <a:schemeClr val="dk1"/>
                  </a:solidFill>
                  <a:latin typeface="Arial"/>
                  <a:ea typeface="Arial"/>
                  <a:cs typeface="Arial"/>
                  <a:sym typeface="Arial"/>
                </a:endParaRPr>
              </a:p>
            </p:txBody>
          </p:sp>
          <p:sp>
            <p:nvSpPr>
              <p:cNvPr id="301" name="Google Shape;301;p15"/>
              <p:cNvSpPr/>
              <p:nvPr/>
            </p:nvSpPr>
            <p:spPr>
              <a:xfrm>
                <a:off x="1860717" y="4415254"/>
                <a:ext cx="1060498" cy="405822"/>
              </a:xfrm>
              <a:prstGeom prst="roundRect">
                <a:avLst>
                  <a:gd name="adj" fmla="val 16667"/>
                </a:avLst>
              </a:prstGeom>
              <a:solidFill>
                <a:schemeClr val="lt1"/>
              </a:solidFill>
              <a:ln w="9525" cap="flat" cmpd="sng">
                <a:solidFill>
                  <a:srgbClr val="BFBFB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a:solidFill>
                      <a:schemeClr val="dk1"/>
                    </a:solidFill>
                    <a:latin typeface="Arial"/>
                    <a:ea typeface="Arial"/>
                    <a:cs typeface="Arial"/>
                    <a:sym typeface="Arial"/>
                  </a:rPr>
                  <a:t>Text</a:t>
                </a:r>
                <a:endParaRPr sz="1400">
                  <a:solidFill>
                    <a:schemeClr val="dk1"/>
                  </a:solidFill>
                  <a:latin typeface="Arial"/>
                  <a:ea typeface="Arial"/>
                  <a:cs typeface="Arial"/>
                  <a:sym typeface="Arial"/>
                </a:endParaRPr>
              </a:p>
            </p:txBody>
          </p:sp>
          <p:sp>
            <p:nvSpPr>
              <p:cNvPr id="302" name="Google Shape;302;p15"/>
              <p:cNvSpPr/>
              <p:nvPr/>
            </p:nvSpPr>
            <p:spPr>
              <a:xfrm>
                <a:off x="3050932" y="4415254"/>
                <a:ext cx="1060498" cy="405822"/>
              </a:xfrm>
              <a:prstGeom prst="roundRect">
                <a:avLst>
                  <a:gd name="adj" fmla="val 16667"/>
                </a:avLst>
              </a:prstGeom>
              <a:solidFill>
                <a:schemeClr val="lt1"/>
              </a:solidFill>
              <a:ln w="9525" cap="flat" cmpd="sng">
                <a:solidFill>
                  <a:srgbClr val="BFBFB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a:solidFill>
                      <a:schemeClr val="dk1"/>
                    </a:solidFill>
                    <a:latin typeface="Arial"/>
                    <a:ea typeface="Arial"/>
                    <a:cs typeface="Arial"/>
                    <a:sym typeface="Arial"/>
                  </a:rPr>
                  <a:t>Text</a:t>
                </a:r>
                <a:endParaRPr sz="1400">
                  <a:solidFill>
                    <a:schemeClr val="dk1"/>
                  </a:solidFill>
                  <a:latin typeface="Arial"/>
                  <a:ea typeface="Arial"/>
                  <a:cs typeface="Arial"/>
                  <a:sym typeface="Arial"/>
                </a:endParaRPr>
              </a:p>
            </p:txBody>
          </p:sp>
        </p:grpSp>
        <p:grpSp>
          <p:nvGrpSpPr>
            <p:cNvPr id="303" name="Google Shape;303;p15"/>
            <p:cNvGrpSpPr/>
            <p:nvPr/>
          </p:nvGrpSpPr>
          <p:grpSpPr>
            <a:xfrm>
              <a:off x="4375536" y="4477750"/>
              <a:ext cx="3440928" cy="405822"/>
              <a:chOff x="670502" y="4415254"/>
              <a:chExt cx="3440928" cy="405822"/>
            </a:xfrm>
          </p:grpSpPr>
          <p:sp>
            <p:nvSpPr>
              <p:cNvPr id="304" name="Google Shape;304;p15"/>
              <p:cNvSpPr/>
              <p:nvPr/>
            </p:nvSpPr>
            <p:spPr>
              <a:xfrm>
                <a:off x="670502" y="4415254"/>
                <a:ext cx="1060498" cy="405822"/>
              </a:xfrm>
              <a:prstGeom prst="roundRect">
                <a:avLst>
                  <a:gd name="adj" fmla="val 16667"/>
                </a:avLst>
              </a:prstGeom>
              <a:solidFill>
                <a:schemeClr val="lt1"/>
              </a:solidFill>
              <a:ln w="9525" cap="flat" cmpd="sng">
                <a:solidFill>
                  <a:srgbClr val="BFBFB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a:solidFill>
                      <a:schemeClr val="dk1"/>
                    </a:solidFill>
                    <a:latin typeface="Arial"/>
                    <a:ea typeface="Arial"/>
                    <a:cs typeface="Arial"/>
                    <a:sym typeface="Arial"/>
                  </a:rPr>
                  <a:t>Text</a:t>
                </a:r>
                <a:endParaRPr sz="1400">
                  <a:solidFill>
                    <a:schemeClr val="dk1"/>
                  </a:solidFill>
                  <a:latin typeface="Arial"/>
                  <a:ea typeface="Arial"/>
                  <a:cs typeface="Arial"/>
                  <a:sym typeface="Arial"/>
                </a:endParaRPr>
              </a:p>
            </p:txBody>
          </p:sp>
          <p:sp>
            <p:nvSpPr>
              <p:cNvPr id="305" name="Google Shape;305;p15"/>
              <p:cNvSpPr/>
              <p:nvPr/>
            </p:nvSpPr>
            <p:spPr>
              <a:xfrm>
                <a:off x="1860717" y="4415254"/>
                <a:ext cx="1060498" cy="405822"/>
              </a:xfrm>
              <a:prstGeom prst="roundRect">
                <a:avLst>
                  <a:gd name="adj" fmla="val 16667"/>
                </a:avLst>
              </a:prstGeom>
              <a:solidFill>
                <a:schemeClr val="lt1"/>
              </a:solidFill>
              <a:ln w="9525" cap="flat" cmpd="sng">
                <a:solidFill>
                  <a:srgbClr val="BFBFB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a:solidFill>
                      <a:schemeClr val="dk1"/>
                    </a:solidFill>
                    <a:latin typeface="Arial"/>
                    <a:ea typeface="Arial"/>
                    <a:cs typeface="Arial"/>
                    <a:sym typeface="Arial"/>
                  </a:rPr>
                  <a:t>Text</a:t>
                </a:r>
                <a:endParaRPr sz="1400">
                  <a:solidFill>
                    <a:schemeClr val="dk1"/>
                  </a:solidFill>
                  <a:latin typeface="Arial"/>
                  <a:ea typeface="Arial"/>
                  <a:cs typeface="Arial"/>
                  <a:sym typeface="Arial"/>
                </a:endParaRPr>
              </a:p>
            </p:txBody>
          </p:sp>
          <p:sp>
            <p:nvSpPr>
              <p:cNvPr id="306" name="Google Shape;306;p15"/>
              <p:cNvSpPr/>
              <p:nvPr/>
            </p:nvSpPr>
            <p:spPr>
              <a:xfrm>
                <a:off x="3050932" y="4415254"/>
                <a:ext cx="1060498" cy="405822"/>
              </a:xfrm>
              <a:prstGeom prst="roundRect">
                <a:avLst>
                  <a:gd name="adj" fmla="val 16667"/>
                </a:avLst>
              </a:prstGeom>
              <a:solidFill>
                <a:schemeClr val="lt1"/>
              </a:solidFill>
              <a:ln w="9525" cap="flat" cmpd="sng">
                <a:solidFill>
                  <a:srgbClr val="BFBFB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a:solidFill>
                      <a:schemeClr val="dk1"/>
                    </a:solidFill>
                    <a:latin typeface="Arial"/>
                    <a:ea typeface="Arial"/>
                    <a:cs typeface="Arial"/>
                    <a:sym typeface="Arial"/>
                  </a:rPr>
                  <a:t>Text</a:t>
                </a:r>
                <a:endParaRPr sz="1400">
                  <a:solidFill>
                    <a:schemeClr val="dk1"/>
                  </a:solidFill>
                  <a:latin typeface="Arial"/>
                  <a:ea typeface="Arial"/>
                  <a:cs typeface="Arial"/>
                  <a:sym typeface="Arial"/>
                </a:endParaRPr>
              </a:p>
            </p:txBody>
          </p:sp>
        </p:grpSp>
        <p:grpSp>
          <p:nvGrpSpPr>
            <p:cNvPr id="307" name="Google Shape;307;p15"/>
            <p:cNvGrpSpPr/>
            <p:nvPr/>
          </p:nvGrpSpPr>
          <p:grpSpPr>
            <a:xfrm>
              <a:off x="7986087" y="4477750"/>
              <a:ext cx="3440928" cy="405822"/>
              <a:chOff x="670502" y="4415254"/>
              <a:chExt cx="3440928" cy="405822"/>
            </a:xfrm>
          </p:grpSpPr>
          <p:sp>
            <p:nvSpPr>
              <p:cNvPr id="308" name="Google Shape;308;p15"/>
              <p:cNvSpPr/>
              <p:nvPr/>
            </p:nvSpPr>
            <p:spPr>
              <a:xfrm>
                <a:off x="670502" y="4415254"/>
                <a:ext cx="1060498" cy="405822"/>
              </a:xfrm>
              <a:prstGeom prst="roundRect">
                <a:avLst>
                  <a:gd name="adj" fmla="val 16667"/>
                </a:avLst>
              </a:prstGeom>
              <a:solidFill>
                <a:schemeClr val="lt1"/>
              </a:solidFill>
              <a:ln w="9525" cap="flat" cmpd="sng">
                <a:solidFill>
                  <a:srgbClr val="BFBFB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a:solidFill>
                      <a:schemeClr val="dk1"/>
                    </a:solidFill>
                    <a:latin typeface="Arial"/>
                    <a:ea typeface="Arial"/>
                    <a:cs typeface="Arial"/>
                    <a:sym typeface="Arial"/>
                  </a:rPr>
                  <a:t>Text</a:t>
                </a:r>
                <a:endParaRPr sz="1400">
                  <a:solidFill>
                    <a:schemeClr val="dk1"/>
                  </a:solidFill>
                  <a:latin typeface="Arial"/>
                  <a:ea typeface="Arial"/>
                  <a:cs typeface="Arial"/>
                  <a:sym typeface="Arial"/>
                </a:endParaRPr>
              </a:p>
            </p:txBody>
          </p:sp>
          <p:sp>
            <p:nvSpPr>
              <p:cNvPr id="309" name="Google Shape;309;p15"/>
              <p:cNvSpPr/>
              <p:nvPr/>
            </p:nvSpPr>
            <p:spPr>
              <a:xfrm>
                <a:off x="1860717" y="4415254"/>
                <a:ext cx="1060498" cy="405822"/>
              </a:xfrm>
              <a:prstGeom prst="roundRect">
                <a:avLst>
                  <a:gd name="adj" fmla="val 16667"/>
                </a:avLst>
              </a:prstGeom>
              <a:solidFill>
                <a:schemeClr val="lt1"/>
              </a:solidFill>
              <a:ln w="9525" cap="flat" cmpd="sng">
                <a:solidFill>
                  <a:srgbClr val="BFBFB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a:solidFill>
                      <a:schemeClr val="dk1"/>
                    </a:solidFill>
                    <a:latin typeface="Arial"/>
                    <a:ea typeface="Arial"/>
                    <a:cs typeface="Arial"/>
                    <a:sym typeface="Arial"/>
                  </a:rPr>
                  <a:t>Text</a:t>
                </a:r>
                <a:endParaRPr sz="1400">
                  <a:solidFill>
                    <a:schemeClr val="dk1"/>
                  </a:solidFill>
                  <a:latin typeface="Arial"/>
                  <a:ea typeface="Arial"/>
                  <a:cs typeface="Arial"/>
                  <a:sym typeface="Arial"/>
                </a:endParaRPr>
              </a:p>
            </p:txBody>
          </p:sp>
          <p:sp>
            <p:nvSpPr>
              <p:cNvPr id="310" name="Google Shape;310;p15"/>
              <p:cNvSpPr/>
              <p:nvPr/>
            </p:nvSpPr>
            <p:spPr>
              <a:xfrm>
                <a:off x="3050932" y="4415254"/>
                <a:ext cx="1060498" cy="405822"/>
              </a:xfrm>
              <a:prstGeom prst="roundRect">
                <a:avLst>
                  <a:gd name="adj" fmla="val 16667"/>
                </a:avLst>
              </a:prstGeom>
              <a:solidFill>
                <a:schemeClr val="lt1"/>
              </a:solidFill>
              <a:ln w="9525" cap="flat" cmpd="sng">
                <a:solidFill>
                  <a:srgbClr val="BFBFB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a:solidFill>
                      <a:schemeClr val="dk1"/>
                    </a:solidFill>
                    <a:latin typeface="Arial"/>
                    <a:ea typeface="Arial"/>
                    <a:cs typeface="Arial"/>
                    <a:sym typeface="Arial"/>
                  </a:rPr>
                  <a:t>Text</a:t>
                </a:r>
                <a:endParaRPr sz="1400">
                  <a:solidFill>
                    <a:schemeClr val="dk1"/>
                  </a:solidFill>
                  <a:latin typeface="Arial"/>
                  <a:ea typeface="Arial"/>
                  <a:cs typeface="Arial"/>
                  <a:sym typeface="Arial"/>
                </a:endParaRPr>
              </a:p>
            </p:txBody>
          </p:sp>
        </p:grpSp>
        <p:grpSp>
          <p:nvGrpSpPr>
            <p:cNvPr id="311" name="Google Shape;311;p15"/>
            <p:cNvGrpSpPr/>
            <p:nvPr/>
          </p:nvGrpSpPr>
          <p:grpSpPr>
            <a:xfrm>
              <a:off x="7986087" y="5020675"/>
              <a:ext cx="3440928" cy="405822"/>
              <a:chOff x="670502" y="4415254"/>
              <a:chExt cx="3440928" cy="405822"/>
            </a:xfrm>
          </p:grpSpPr>
          <p:sp>
            <p:nvSpPr>
              <p:cNvPr id="312" name="Google Shape;312;p15"/>
              <p:cNvSpPr/>
              <p:nvPr/>
            </p:nvSpPr>
            <p:spPr>
              <a:xfrm>
                <a:off x="670502" y="4415254"/>
                <a:ext cx="1060498" cy="405822"/>
              </a:xfrm>
              <a:prstGeom prst="roundRect">
                <a:avLst>
                  <a:gd name="adj" fmla="val 16667"/>
                </a:avLst>
              </a:prstGeom>
              <a:solidFill>
                <a:schemeClr val="lt1"/>
              </a:solidFill>
              <a:ln w="9525" cap="flat" cmpd="sng">
                <a:solidFill>
                  <a:srgbClr val="BFBFB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a:solidFill>
                      <a:schemeClr val="dk1"/>
                    </a:solidFill>
                    <a:latin typeface="Arial"/>
                    <a:ea typeface="Arial"/>
                    <a:cs typeface="Arial"/>
                    <a:sym typeface="Arial"/>
                  </a:rPr>
                  <a:t>Text</a:t>
                </a:r>
                <a:endParaRPr sz="1400">
                  <a:solidFill>
                    <a:schemeClr val="dk1"/>
                  </a:solidFill>
                  <a:latin typeface="Arial"/>
                  <a:ea typeface="Arial"/>
                  <a:cs typeface="Arial"/>
                  <a:sym typeface="Arial"/>
                </a:endParaRPr>
              </a:p>
            </p:txBody>
          </p:sp>
          <p:sp>
            <p:nvSpPr>
              <p:cNvPr id="313" name="Google Shape;313;p15"/>
              <p:cNvSpPr/>
              <p:nvPr/>
            </p:nvSpPr>
            <p:spPr>
              <a:xfrm>
                <a:off x="1860717" y="4415254"/>
                <a:ext cx="1060498" cy="405822"/>
              </a:xfrm>
              <a:prstGeom prst="roundRect">
                <a:avLst>
                  <a:gd name="adj" fmla="val 16667"/>
                </a:avLst>
              </a:prstGeom>
              <a:solidFill>
                <a:schemeClr val="lt1"/>
              </a:solidFill>
              <a:ln w="9525" cap="flat" cmpd="sng">
                <a:solidFill>
                  <a:srgbClr val="BFBFB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a:solidFill>
                      <a:schemeClr val="dk1"/>
                    </a:solidFill>
                    <a:latin typeface="Arial"/>
                    <a:ea typeface="Arial"/>
                    <a:cs typeface="Arial"/>
                    <a:sym typeface="Arial"/>
                  </a:rPr>
                  <a:t>Text</a:t>
                </a:r>
                <a:endParaRPr sz="1400">
                  <a:solidFill>
                    <a:schemeClr val="dk1"/>
                  </a:solidFill>
                  <a:latin typeface="Arial"/>
                  <a:ea typeface="Arial"/>
                  <a:cs typeface="Arial"/>
                  <a:sym typeface="Arial"/>
                </a:endParaRPr>
              </a:p>
            </p:txBody>
          </p:sp>
          <p:sp>
            <p:nvSpPr>
              <p:cNvPr id="314" name="Google Shape;314;p15"/>
              <p:cNvSpPr/>
              <p:nvPr/>
            </p:nvSpPr>
            <p:spPr>
              <a:xfrm>
                <a:off x="3050932" y="4415254"/>
                <a:ext cx="1060498" cy="405822"/>
              </a:xfrm>
              <a:prstGeom prst="roundRect">
                <a:avLst>
                  <a:gd name="adj" fmla="val 16667"/>
                </a:avLst>
              </a:prstGeom>
              <a:solidFill>
                <a:schemeClr val="lt1"/>
              </a:solidFill>
              <a:ln w="9525" cap="flat" cmpd="sng">
                <a:solidFill>
                  <a:srgbClr val="BFBFB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a:solidFill>
                      <a:schemeClr val="dk1"/>
                    </a:solidFill>
                    <a:latin typeface="Arial"/>
                    <a:ea typeface="Arial"/>
                    <a:cs typeface="Arial"/>
                    <a:sym typeface="Arial"/>
                  </a:rPr>
                  <a:t>Text</a:t>
                </a:r>
                <a:endParaRPr sz="1400">
                  <a:solidFill>
                    <a:schemeClr val="dk1"/>
                  </a:solidFill>
                  <a:latin typeface="Arial"/>
                  <a:ea typeface="Arial"/>
                  <a:cs typeface="Arial"/>
                  <a:sym typeface="Arial"/>
                </a:endParaRPr>
              </a:p>
            </p:txBody>
          </p:sp>
        </p:grpSp>
      </p:grpSp>
      <p:pic>
        <p:nvPicPr>
          <p:cNvPr id="315" name="Google Shape;315;p15"/>
          <p:cNvPicPr preferRelativeResize="0"/>
          <p:nvPr/>
        </p:nvPicPr>
        <p:blipFill>
          <a:blip r:embed="rId4">
            <a:alphaModFix/>
          </a:blip>
          <a:stretch>
            <a:fillRect/>
          </a:stretch>
        </p:blipFill>
        <p:spPr>
          <a:xfrm>
            <a:off x="-193650" y="0"/>
            <a:ext cx="12389459" cy="6858002"/>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pic>
        <p:nvPicPr>
          <p:cNvPr id="9" name="Picture 8">
            <a:extLst>
              <a:ext uri="{FF2B5EF4-FFF2-40B4-BE49-F238E27FC236}">
                <a16:creationId xmlns:a16="http://schemas.microsoft.com/office/drawing/2014/main" id="{3778D8F5-8447-254A-B937-2A2293D19C68}"/>
              </a:ext>
            </a:extLst>
          </p:cNvPr>
          <p:cNvPicPr>
            <a:picLocks noChangeAspect="1"/>
          </p:cNvPicPr>
          <p:nvPr/>
        </p:nvPicPr>
        <p:blipFill>
          <a:blip r:embed="rId3"/>
          <a:stretch>
            <a:fillRect/>
          </a:stretch>
        </p:blipFill>
        <p:spPr>
          <a:xfrm>
            <a:off x="4367" y="-2458"/>
            <a:ext cx="12187633" cy="6860458"/>
          </a:xfrm>
          <a:prstGeom prst="rect">
            <a:avLst/>
          </a:prstGeom>
          <a:solidFill>
            <a:schemeClr val="accent5">
              <a:lumMod val="75000"/>
            </a:schemeClr>
          </a:solidFill>
        </p:spPr>
      </p:pic>
      <p:sp>
        <p:nvSpPr>
          <p:cNvPr id="11" name="Google Shape;260;p14">
            <a:extLst>
              <a:ext uri="{FF2B5EF4-FFF2-40B4-BE49-F238E27FC236}">
                <a16:creationId xmlns:a16="http://schemas.microsoft.com/office/drawing/2014/main" id="{24445A23-7794-3846-B699-76F1756C1B4D}"/>
              </a:ext>
            </a:extLst>
          </p:cNvPr>
          <p:cNvSpPr txBox="1">
            <a:spLocks/>
          </p:cNvSpPr>
          <p:nvPr/>
        </p:nvSpPr>
        <p:spPr>
          <a:xfrm>
            <a:off x="670718" y="-11187"/>
            <a:ext cx="10850563" cy="1028699"/>
          </a:xfrm>
          <a:prstGeom prst="rect">
            <a:avLst/>
          </a:prstGeom>
          <a:noFill/>
          <a:ln>
            <a:noFill/>
          </a:ln>
        </p:spPr>
        <p:txBody>
          <a:bodyPr spcFirstLastPara="1" wrap="square" lIns="91425" tIns="45700" rIns="91425" bIns="45700"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2800"/>
              <a:buFont typeface="Arial"/>
              <a:buNone/>
              <a:defRPr sz="3600" b="1" i="0" u="none" strike="noStrike" cap="none">
                <a:solidFill>
                  <a:schemeClr val="dk1"/>
                </a:solidFill>
                <a:latin typeface="Helvetica" pitchFamily="2" charset="0"/>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altLang="zh-CN" dirty="0"/>
              <a:t>A smart Assistant for sale</a:t>
            </a:r>
            <a:endParaRPr lang="en-US" dirty="0"/>
          </a:p>
        </p:txBody>
      </p:sp>
      <p:pic>
        <p:nvPicPr>
          <p:cNvPr id="13" name="Picture 12">
            <a:extLst>
              <a:ext uri="{FF2B5EF4-FFF2-40B4-BE49-F238E27FC236}">
                <a16:creationId xmlns:a16="http://schemas.microsoft.com/office/drawing/2014/main" id="{5D164179-E89B-6B4A-9790-2362BBCCB1A2}"/>
              </a:ext>
            </a:extLst>
          </p:cNvPr>
          <p:cNvPicPr>
            <a:picLocks noChangeAspect="1"/>
          </p:cNvPicPr>
          <p:nvPr/>
        </p:nvPicPr>
        <p:blipFill>
          <a:blip r:embed="rId4"/>
          <a:stretch>
            <a:fillRect/>
          </a:stretch>
        </p:blipFill>
        <p:spPr>
          <a:xfrm>
            <a:off x="9403442" y="145976"/>
            <a:ext cx="2832608" cy="2124456"/>
          </a:xfrm>
          <a:prstGeom prst="rect">
            <a:avLst/>
          </a:prstGeom>
        </p:spPr>
      </p:pic>
      <p:pic>
        <p:nvPicPr>
          <p:cNvPr id="14" name="Picture 13">
            <a:extLst>
              <a:ext uri="{FF2B5EF4-FFF2-40B4-BE49-F238E27FC236}">
                <a16:creationId xmlns:a16="http://schemas.microsoft.com/office/drawing/2014/main" id="{B43E9934-17AE-CF41-8CE4-B821B5907B3E}"/>
              </a:ext>
            </a:extLst>
          </p:cNvPr>
          <p:cNvPicPr>
            <a:picLocks noChangeAspect="1"/>
          </p:cNvPicPr>
          <p:nvPr/>
        </p:nvPicPr>
        <p:blipFill>
          <a:blip r:embed="rId5"/>
          <a:stretch>
            <a:fillRect/>
          </a:stretch>
        </p:blipFill>
        <p:spPr>
          <a:xfrm>
            <a:off x="9989929" y="4865687"/>
            <a:ext cx="2590800" cy="2489200"/>
          </a:xfrm>
          <a:prstGeom prst="rect">
            <a:avLst/>
          </a:prstGeom>
        </p:spPr>
      </p:pic>
      <p:sp>
        <p:nvSpPr>
          <p:cNvPr id="10" name="Rounded Rectangle 9">
            <a:extLst>
              <a:ext uri="{FF2B5EF4-FFF2-40B4-BE49-F238E27FC236}">
                <a16:creationId xmlns:a16="http://schemas.microsoft.com/office/drawing/2014/main" id="{9B3CD550-A86C-314B-B352-F0A28C742609}"/>
              </a:ext>
            </a:extLst>
          </p:cNvPr>
          <p:cNvSpPr/>
          <p:nvPr/>
        </p:nvSpPr>
        <p:spPr>
          <a:xfrm>
            <a:off x="781826" y="1371600"/>
            <a:ext cx="8621616" cy="5001420"/>
          </a:xfrm>
          <a:prstGeom prst="roundRect">
            <a:avLst>
              <a:gd name="adj" fmla="val 9811"/>
            </a:avLst>
          </a:prstGeom>
          <a:solidFill>
            <a:schemeClr val="accent5">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Box 15">
            <a:extLst>
              <a:ext uri="{FF2B5EF4-FFF2-40B4-BE49-F238E27FC236}">
                <a16:creationId xmlns:a16="http://schemas.microsoft.com/office/drawing/2014/main" id="{717A158B-B6AF-984D-876C-CEB57BDB20BC}"/>
              </a:ext>
            </a:extLst>
          </p:cNvPr>
          <p:cNvSpPr txBox="1"/>
          <p:nvPr/>
        </p:nvSpPr>
        <p:spPr>
          <a:xfrm>
            <a:off x="1579178" y="2070080"/>
            <a:ext cx="6828156" cy="3416320"/>
          </a:xfrm>
          <a:prstGeom prst="rect">
            <a:avLst/>
          </a:prstGeom>
          <a:noFill/>
        </p:spPr>
        <p:txBody>
          <a:bodyPr wrap="square" rtlCol="0">
            <a:spAutoFit/>
          </a:bodyPr>
          <a:lstStyle/>
          <a:p>
            <a:pPr marL="342900" indent="-342900">
              <a:buFont typeface="Arial" panose="020B0604020202020204" pitchFamily="34" charset="0"/>
              <a:buChar char="•"/>
            </a:pPr>
            <a:r>
              <a:rPr lang="en-US" altLang="zh-CN" sz="2400" dirty="0">
                <a:solidFill>
                  <a:schemeClr val="bg1">
                    <a:lumMod val="95000"/>
                  </a:schemeClr>
                </a:solidFill>
              </a:rPr>
              <a:t>Discover</a:t>
            </a:r>
            <a:r>
              <a:rPr lang="zh-CN" altLang="en-US" sz="2400" dirty="0">
                <a:solidFill>
                  <a:schemeClr val="bg1">
                    <a:lumMod val="95000"/>
                  </a:schemeClr>
                </a:solidFill>
              </a:rPr>
              <a:t> </a:t>
            </a:r>
            <a:r>
              <a:rPr lang="en-US" altLang="zh-CN" sz="2400" dirty="0">
                <a:solidFill>
                  <a:schemeClr val="bg1">
                    <a:lumMod val="95000"/>
                  </a:schemeClr>
                </a:solidFill>
              </a:rPr>
              <a:t>trends</a:t>
            </a:r>
            <a:r>
              <a:rPr lang="zh-CN" altLang="en-US" sz="2400" dirty="0">
                <a:solidFill>
                  <a:schemeClr val="bg1">
                    <a:lumMod val="95000"/>
                  </a:schemeClr>
                </a:solidFill>
              </a:rPr>
              <a:t> </a:t>
            </a:r>
            <a:r>
              <a:rPr lang="en-US" altLang="zh-CN" sz="2400" dirty="0">
                <a:solidFill>
                  <a:schemeClr val="bg1">
                    <a:lumMod val="95000"/>
                  </a:schemeClr>
                </a:solidFill>
              </a:rPr>
              <a:t>in</a:t>
            </a:r>
            <a:r>
              <a:rPr lang="zh-CN" altLang="en-US" sz="2400" dirty="0">
                <a:solidFill>
                  <a:schemeClr val="bg1">
                    <a:lumMod val="95000"/>
                  </a:schemeClr>
                </a:solidFill>
              </a:rPr>
              <a:t> </a:t>
            </a:r>
            <a:r>
              <a:rPr lang="en-US" altLang="zh-CN" sz="2400" dirty="0">
                <a:solidFill>
                  <a:schemeClr val="bg1">
                    <a:lumMod val="95000"/>
                  </a:schemeClr>
                </a:solidFill>
              </a:rPr>
              <a:t>dealer</a:t>
            </a:r>
            <a:r>
              <a:rPr lang="zh-CN" altLang="en-US" sz="2400" dirty="0">
                <a:solidFill>
                  <a:schemeClr val="bg1">
                    <a:lumMod val="95000"/>
                  </a:schemeClr>
                </a:solidFill>
              </a:rPr>
              <a:t> </a:t>
            </a:r>
            <a:r>
              <a:rPr lang="en-US" altLang="zh-CN" sz="2400" dirty="0">
                <a:solidFill>
                  <a:schemeClr val="bg1">
                    <a:lumMod val="95000"/>
                  </a:schemeClr>
                </a:solidFill>
              </a:rPr>
              <a:t>&amp;</a:t>
            </a:r>
            <a:r>
              <a:rPr lang="zh-CN" altLang="en-US" sz="2400" dirty="0">
                <a:solidFill>
                  <a:schemeClr val="bg1">
                    <a:lumMod val="95000"/>
                  </a:schemeClr>
                </a:solidFill>
              </a:rPr>
              <a:t> </a:t>
            </a:r>
            <a:r>
              <a:rPr lang="en-US" altLang="zh-CN" sz="2400" dirty="0">
                <a:solidFill>
                  <a:schemeClr val="bg1">
                    <a:lumMod val="95000"/>
                  </a:schemeClr>
                </a:solidFill>
              </a:rPr>
              <a:t>fleet</a:t>
            </a:r>
            <a:r>
              <a:rPr lang="zh-CN" altLang="en-US" sz="2400" dirty="0">
                <a:solidFill>
                  <a:schemeClr val="bg1">
                    <a:lumMod val="95000"/>
                  </a:schemeClr>
                </a:solidFill>
              </a:rPr>
              <a:t> </a:t>
            </a:r>
            <a:r>
              <a:rPr lang="en-US" altLang="zh-CN" sz="2400" dirty="0">
                <a:solidFill>
                  <a:schemeClr val="bg1">
                    <a:lumMod val="95000"/>
                  </a:schemeClr>
                </a:solidFill>
              </a:rPr>
              <a:t>data</a:t>
            </a:r>
          </a:p>
          <a:p>
            <a:pPr marL="342900" indent="-342900">
              <a:buFont typeface="Arial" panose="020B0604020202020204" pitchFamily="34" charset="0"/>
              <a:buChar char="•"/>
            </a:pPr>
            <a:endParaRPr lang="en-US" sz="2400" dirty="0">
              <a:solidFill>
                <a:schemeClr val="bg1">
                  <a:lumMod val="95000"/>
                </a:schemeClr>
              </a:solidFill>
            </a:endParaRPr>
          </a:p>
          <a:p>
            <a:pPr marL="342900" indent="-342900">
              <a:buFont typeface="Arial" panose="020B0604020202020204" pitchFamily="34" charset="0"/>
              <a:buChar char="•"/>
            </a:pPr>
            <a:r>
              <a:rPr lang="en-US" altLang="zh-CN" sz="2400" dirty="0">
                <a:solidFill>
                  <a:schemeClr val="bg1">
                    <a:lumMod val="95000"/>
                  </a:schemeClr>
                </a:solidFill>
              </a:rPr>
              <a:t>Prioritize</a:t>
            </a:r>
            <a:r>
              <a:rPr lang="zh-CN" altLang="en-US" sz="2400" dirty="0">
                <a:solidFill>
                  <a:schemeClr val="bg1">
                    <a:lumMod val="95000"/>
                  </a:schemeClr>
                </a:solidFill>
              </a:rPr>
              <a:t> </a:t>
            </a:r>
            <a:r>
              <a:rPr lang="en-US" altLang="zh-CN" sz="2400" dirty="0">
                <a:solidFill>
                  <a:schemeClr val="bg1">
                    <a:lumMod val="95000"/>
                  </a:schemeClr>
                </a:solidFill>
              </a:rPr>
              <a:t>opportunities</a:t>
            </a:r>
            <a:r>
              <a:rPr lang="zh-CN" altLang="en-US" sz="2400" dirty="0">
                <a:solidFill>
                  <a:schemeClr val="bg1">
                    <a:lumMod val="95000"/>
                  </a:schemeClr>
                </a:solidFill>
              </a:rPr>
              <a:t> </a:t>
            </a:r>
            <a:r>
              <a:rPr lang="en-US" altLang="zh-CN" sz="2400" dirty="0">
                <a:solidFill>
                  <a:schemeClr val="bg1">
                    <a:lumMod val="95000"/>
                  </a:schemeClr>
                </a:solidFill>
              </a:rPr>
              <a:t>within</a:t>
            </a:r>
            <a:r>
              <a:rPr lang="zh-CN" altLang="en-US" sz="2400" dirty="0">
                <a:solidFill>
                  <a:schemeClr val="bg1">
                    <a:lumMod val="95000"/>
                  </a:schemeClr>
                </a:solidFill>
              </a:rPr>
              <a:t> </a:t>
            </a:r>
            <a:r>
              <a:rPr lang="en-US" altLang="zh-CN" sz="2400" dirty="0">
                <a:solidFill>
                  <a:schemeClr val="bg1">
                    <a:lumMod val="95000"/>
                  </a:schemeClr>
                </a:solidFill>
              </a:rPr>
              <a:t>accounts</a:t>
            </a:r>
          </a:p>
          <a:p>
            <a:pPr marL="342900" indent="-342900">
              <a:buFont typeface="Arial" panose="020B0604020202020204" pitchFamily="34" charset="0"/>
              <a:buChar char="•"/>
            </a:pPr>
            <a:endParaRPr lang="en-US" sz="2400" dirty="0">
              <a:solidFill>
                <a:schemeClr val="bg1">
                  <a:lumMod val="95000"/>
                </a:schemeClr>
              </a:solidFill>
            </a:endParaRPr>
          </a:p>
          <a:p>
            <a:pPr marL="342900" indent="-342900">
              <a:buFont typeface="Arial" panose="020B0604020202020204" pitchFamily="34" charset="0"/>
              <a:buChar char="•"/>
            </a:pPr>
            <a:r>
              <a:rPr lang="en-US" altLang="zh-CN" sz="2400" dirty="0">
                <a:solidFill>
                  <a:schemeClr val="bg1">
                    <a:lumMod val="95000"/>
                  </a:schemeClr>
                </a:solidFill>
              </a:rPr>
              <a:t>Predict</a:t>
            </a:r>
            <a:r>
              <a:rPr lang="zh-CN" altLang="en-US" sz="2400" dirty="0">
                <a:solidFill>
                  <a:schemeClr val="bg1">
                    <a:lumMod val="95000"/>
                  </a:schemeClr>
                </a:solidFill>
              </a:rPr>
              <a:t> </a:t>
            </a:r>
            <a:r>
              <a:rPr lang="en-US" altLang="zh-CN" sz="2400" dirty="0">
                <a:solidFill>
                  <a:schemeClr val="bg1">
                    <a:lumMod val="95000"/>
                  </a:schemeClr>
                </a:solidFill>
              </a:rPr>
              <a:t>&amp;</a:t>
            </a:r>
            <a:r>
              <a:rPr lang="zh-CN" altLang="en-US" sz="2400" dirty="0">
                <a:solidFill>
                  <a:schemeClr val="bg1">
                    <a:lumMod val="95000"/>
                  </a:schemeClr>
                </a:solidFill>
              </a:rPr>
              <a:t> </a:t>
            </a:r>
            <a:r>
              <a:rPr lang="en-US" altLang="zh-CN" sz="2400" dirty="0">
                <a:solidFill>
                  <a:schemeClr val="bg1">
                    <a:lumMod val="95000"/>
                  </a:schemeClr>
                </a:solidFill>
              </a:rPr>
              <a:t>improve</a:t>
            </a:r>
            <a:r>
              <a:rPr lang="zh-CN" altLang="en-US" sz="2400" dirty="0">
                <a:solidFill>
                  <a:schemeClr val="bg1">
                    <a:lumMod val="95000"/>
                  </a:schemeClr>
                </a:solidFill>
              </a:rPr>
              <a:t> </a:t>
            </a:r>
            <a:r>
              <a:rPr lang="en-US" altLang="zh-CN" sz="2400" dirty="0">
                <a:solidFill>
                  <a:schemeClr val="bg1">
                    <a:lumMod val="95000"/>
                  </a:schemeClr>
                </a:solidFill>
              </a:rPr>
              <a:t>dealer</a:t>
            </a:r>
            <a:r>
              <a:rPr lang="zh-CN" altLang="en-US" sz="2400" dirty="0">
                <a:solidFill>
                  <a:schemeClr val="bg1">
                    <a:lumMod val="95000"/>
                  </a:schemeClr>
                </a:solidFill>
              </a:rPr>
              <a:t> </a:t>
            </a:r>
            <a:r>
              <a:rPr lang="en-US" altLang="zh-CN" sz="2400" dirty="0">
                <a:solidFill>
                  <a:schemeClr val="bg1">
                    <a:lumMod val="95000"/>
                  </a:schemeClr>
                </a:solidFill>
              </a:rPr>
              <a:t>performance</a:t>
            </a:r>
          </a:p>
          <a:p>
            <a:pPr marL="342900" indent="-342900">
              <a:buFont typeface="Arial" panose="020B0604020202020204" pitchFamily="34" charset="0"/>
              <a:buChar char="•"/>
            </a:pPr>
            <a:endParaRPr lang="en-US" sz="2400" dirty="0">
              <a:solidFill>
                <a:schemeClr val="bg1">
                  <a:lumMod val="95000"/>
                </a:schemeClr>
              </a:solidFill>
            </a:endParaRPr>
          </a:p>
          <a:p>
            <a:pPr marL="342900" indent="-342900">
              <a:buFont typeface="Arial" panose="020B0604020202020204" pitchFamily="34" charset="0"/>
              <a:buChar char="•"/>
            </a:pPr>
            <a:r>
              <a:rPr lang="en-US" altLang="zh-CN" sz="2400" dirty="0">
                <a:solidFill>
                  <a:schemeClr val="bg1">
                    <a:lumMod val="95000"/>
                  </a:schemeClr>
                </a:solidFill>
              </a:rPr>
              <a:t>Recommend</a:t>
            </a:r>
            <a:r>
              <a:rPr lang="zh-CN" altLang="en-US" sz="2400" dirty="0">
                <a:solidFill>
                  <a:schemeClr val="bg1">
                    <a:lumMod val="95000"/>
                  </a:schemeClr>
                </a:solidFill>
              </a:rPr>
              <a:t> </a:t>
            </a:r>
            <a:r>
              <a:rPr lang="en-US" altLang="zh-CN" sz="2400" dirty="0">
                <a:solidFill>
                  <a:schemeClr val="bg1">
                    <a:lumMod val="95000"/>
                  </a:schemeClr>
                </a:solidFill>
              </a:rPr>
              <a:t>training</a:t>
            </a:r>
            <a:r>
              <a:rPr lang="zh-CN" altLang="en-US" sz="2400" dirty="0">
                <a:solidFill>
                  <a:schemeClr val="bg1">
                    <a:lumMod val="95000"/>
                  </a:schemeClr>
                </a:solidFill>
              </a:rPr>
              <a:t> </a:t>
            </a:r>
            <a:r>
              <a:rPr lang="en-US" altLang="zh-CN" sz="2400" dirty="0">
                <a:solidFill>
                  <a:schemeClr val="bg1">
                    <a:lumMod val="95000"/>
                  </a:schemeClr>
                </a:solidFill>
              </a:rPr>
              <a:t>for</a:t>
            </a:r>
            <a:r>
              <a:rPr lang="zh-CN" altLang="en-US" sz="2400" dirty="0">
                <a:solidFill>
                  <a:schemeClr val="bg1">
                    <a:lumMod val="95000"/>
                  </a:schemeClr>
                </a:solidFill>
              </a:rPr>
              <a:t> </a:t>
            </a:r>
            <a:r>
              <a:rPr lang="en-US" altLang="zh-CN" sz="2400" dirty="0">
                <a:solidFill>
                  <a:schemeClr val="bg1">
                    <a:lumMod val="95000"/>
                  </a:schemeClr>
                </a:solidFill>
              </a:rPr>
              <a:t>new</a:t>
            </a:r>
            <a:r>
              <a:rPr lang="zh-CN" altLang="en-US" sz="2400" dirty="0">
                <a:solidFill>
                  <a:schemeClr val="bg1">
                    <a:lumMod val="95000"/>
                  </a:schemeClr>
                </a:solidFill>
              </a:rPr>
              <a:t> </a:t>
            </a:r>
            <a:r>
              <a:rPr lang="en-US" altLang="zh-CN" sz="2400" dirty="0">
                <a:solidFill>
                  <a:schemeClr val="bg1">
                    <a:lumMod val="95000"/>
                  </a:schemeClr>
                </a:solidFill>
              </a:rPr>
              <a:t>products</a:t>
            </a:r>
          </a:p>
          <a:p>
            <a:pPr marL="342900" indent="-342900">
              <a:buFont typeface="Arial" panose="020B0604020202020204" pitchFamily="34" charset="0"/>
              <a:buChar char="•"/>
            </a:pPr>
            <a:endParaRPr lang="en-US" sz="2400" dirty="0">
              <a:solidFill>
                <a:schemeClr val="bg1">
                  <a:lumMod val="95000"/>
                </a:schemeClr>
              </a:solidFill>
            </a:endParaRPr>
          </a:p>
          <a:p>
            <a:pPr marL="342900" indent="-342900">
              <a:buFont typeface="Arial" panose="020B0604020202020204" pitchFamily="34" charset="0"/>
              <a:buChar char="•"/>
            </a:pPr>
            <a:r>
              <a:rPr lang="en-US" altLang="zh-CN" sz="2400" dirty="0">
                <a:solidFill>
                  <a:schemeClr val="bg1">
                    <a:lumMod val="95000"/>
                  </a:schemeClr>
                </a:solidFill>
              </a:rPr>
              <a:t>Automate</a:t>
            </a:r>
            <a:r>
              <a:rPr lang="zh-CN" altLang="en-US" sz="2400" dirty="0">
                <a:solidFill>
                  <a:schemeClr val="bg1">
                    <a:lumMod val="95000"/>
                  </a:schemeClr>
                </a:solidFill>
              </a:rPr>
              <a:t> </a:t>
            </a:r>
            <a:r>
              <a:rPr lang="en-US" altLang="zh-CN" sz="2400" dirty="0">
                <a:solidFill>
                  <a:schemeClr val="bg1">
                    <a:lumMod val="95000"/>
                  </a:schemeClr>
                </a:solidFill>
              </a:rPr>
              <a:t>tire</a:t>
            </a:r>
            <a:r>
              <a:rPr lang="zh-CN" altLang="en-US" sz="2400" dirty="0">
                <a:solidFill>
                  <a:schemeClr val="bg1">
                    <a:lumMod val="95000"/>
                  </a:schemeClr>
                </a:solidFill>
              </a:rPr>
              <a:t> </a:t>
            </a:r>
            <a:r>
              <a:rPr lang="en-US" altLang="zh-CN" sz="2400" dirty="0">
                <a:solidFill>
                  <a:schemeClr val="bg1">
                    <a:lumMod val="95000"/>
                  </a:schemeClr>
                </a:solidFill>
              </a:rPr>
              <a:t>damage</a:t>
            </a:r>
            <a:r>
              <a:rPr lang="zh-CN" altLang="en-US" sz="2400" dirty="0">
                <a:solidFill>
                  <a:schemeClr val="bg1">
                    <a:lumMod val="95000"/>
                  </a:schemeClr>
                </a:solidFill>
              </a:rPr>
              <a:t> </a:t>
            </a:r>
            <a:r>
              <a:rPr lang="en-US" altLang="zh-CN" sz="2400" dirty="0">
                <a:solidFill>
                  <a:schemeClr val="bg1">
                    <a:lumMod val="95000"/>
                  </a:schemeClr>
                </a:solidFill>
              </a:rPr>
              <a:t>recognition</a:t>
            </a:r>
            <a:endParaRPr lang="en-US" sz="2400" dirty="0">
              <a:solidFill>
                <a:schemeClr val="bg1">
                  <a:lumMod val="95000"/>
                </a:schemeClr>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p17"/>
          <p:cNvSpPr txBox="1">
            <a:spLocks noGrp="1"/>
          </p:cNvSpPr>
          <p:nvPr>
            <p:ph type="title"/>
          </p:nvPr>
        </p:nvSpPr>
        <p:spPr>
          <a:xfrm>
            <a:off x="669924" y="1"/>
            <a:ext cx="10850563" cy="1028699"/>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chemeClr val="dk1"/>
              </a:buClr>
              <a:buSzPts val="2800"/>
              <a:buFont typeface="Arial"/>
              <a:buNone/>
            </a:pPr>
            <a:r>
              <a:rPr lang="en-US"/>
              <a:t>1.5 Click to edit Master title style</a:t>
            </a:r>
            <a:endParaRPr/>
          </a:p>
        </p:txBody>
      </p:sp>
      <p:sp>
        <p:nvSpPr>
          <p:cNvPr id="326" name="Google Shape;326;p17"/>
          <p:cNvSpPr txBox="1">
            <a:spLocks noGrp="1"/>
          </p:cNvSpPr>
          <p:nvPr>
            <p:ph type="ftr" idx="11"/>
          </p:nvPr>
        </p:nvSpPr>
        <p:spPr>
          <a:xfrm>
            <a:off x="669924" y="6240463"/>
            <a:ext cx="4140201" cy="206381"/>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www.islide.cc</a:t>
            </a:r>
            <a:endParaRPr/>
          </a:p>
        </p:txBody>
      </p:sp>
      <p:sp>
        <p:nvSpPr>
          <p:cNvPr id="327" name="Google Shape;327;p17"/>
          <p:cNvSpPr txBox="1">
            <a:spLocks noGrp="1"/>
          </p:cNvSpPr>
          <p:nvPr>
            <p:ph type="sldNum" idx="12"/>
          </p:nvPr>
        </p:nvSpPr>
        <p:spPr>
          <a:xfrm>
            <a:off x="8610599" y="6240463"/>
            <a:ext cx="2909888" cy="206381"/>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8</a:t>
            </a:fld>
            <a:endParaRPr/>
          </a:p>
        </p:txBody>
      </p:sp>
      <p:grpSp>
        <p:nvGrpSpPr>
          <p:cNvPr id="328" name="Google Shape;328;p17"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p:nvPr/>
        </p:nvGrpSpPr>
        <p:grpSpPr>
          <a:xfrm>
            <a:off x="673100" y="1574313"/>
            <a:ext cx="10845800" cy="4469743"/>
            <a:chOff x="673100" y="1574313"/>
            <a:chExt cx="10845800" cy="4469743"/>
          </a:xfrm>
        </p:grpSpPr>
        <p:sp>
          <p:nvSpPr>
            <p:cNvPr id="329" name="Google Shape;329;p17"/>
            <p:cNvSpPr/>
            <p:nvPr/>
          </p:nvSpPr>
          <p:spPr>
            <a:xfrm>
              <a:off x="4463832" y="2419417"/>
              <a:ext cx="3291071" cy="257569"/>
            </a:xfrm>
            <a:prstGeom prst="rect">
              <a:avLst/>
            </a:prstGeom>
            <a:solidFill>
              <a:srgbClr val="D5DBE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30" name="Google Shape;330;p17"/>
            <p:cNvSpPr/>
            <p:nvPr/>
          </p:nvSpPr>
          <p:spPr>
            <a:xfrm>
              <a:off x="6114835" y="2419417"/>
              <a:ext cx="1640068" cy="257569"/>
            </a:xfrm>
            <a:prstGeom prst="rect">
              <a:avLst/>
            </a:prstGeom>
            <a:solidFill>
              <a:srgbClr val="8296B0">
                <a:alpha val="4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31" name="Google Shape;331;p17"/>
            <p:cNvSpPr/>
            <p:nvPr/>
          </p:nvSpPr>
          <p:spPr>
            <a:xfrm flipH="1">
              <a:off x="4448525" y="2752312"/>
              <a:ext cx="3321686" cy="2513427"/>
            </a:xfrm>
            <a:custGeom>
              <a:avLst/>
              <a:gdLst/>
              <a:ahLst/>
              <a:cxnLst/>
              <a:rect l="l" t="t" r="r" b="b"/>
              <a:pathLst>
                <a:path w="3038" h="2059" extrusionOk="0">
                  <a:moveTo>
                    <a:pt x="0" y="0"/>
                  </a:moveTo>
                  <a:lnTo>
                    <a:pt x="3038" y="0"/>
                  </a:lnTo>
                  <a:lnTo>
                    <a:pt x="1697" y="2059"/>
                  </a:lnTo>
                  <a:lnTo>
                    <a:pt x="1328" y="2059"/>
                  </a:lnTo>
                  <a:lnTo>
                    <a:pt x="0" y="0"/>
                  </a:lnTo>
                  <a:close/>
                </a:path>
              </a:pathLst>
            </a:custGeom>
            <a:solidFill>
              <a:srgbClr val="D5DBE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32" name="Google Shape;332;p17"/>
            <p:cNvSpPr/>
            <p:nvPr/>
          </p:nvSpPr>
          <p:spPr>
            <a:xfrm flipH="1">
              <a:off x="6103901" y="2752312"/>
              <a:ext cx="1666310" cy="2513427"/>
            </a:xfrm>
            <a:custGeom>
              <a:avLst/>
              <a:gdLst/>
              <a:ahLst/>
              <a:cxnLst/>
              <a:rect l="l" t="t" r="r" b="b"/>
              <a:pathLst>
                <a:path w="1524" h="2059" extrusionOk="0">
                  <a:moveTo>
                    <a:pt x="1524" y="0"/>
                  </a:moveTo>
                  <a:lnTo>
                    <a:pt x="0" y="0"/>
                  </a:lnTo>
                  <a:lnTo>
                    <a:pt x="1328" y="2059"/>
                  </a:lnTo>
                  <a:lnTo>
                    <a:pt x="1524" y="2059"/>
                  </a:lnTo>
                  <a:lnTo>
                    <a:pt x="1524" y="0"/>
                  </a:lnTo>
                  <a:close/>
                </a:path>
              </a:pathLst>
            </a:custGeom>
            <a:solidFill>
              <a:srgbClr val="8296B0">
                <a:alpha val="4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33" name="Google Shape;333;p17"/>
            <p:cNvSpPr/>
            <p:nvPr/>
          </p:nvSpPr>
          <p:spPr>
            <a:xfrm>
              <a:off x="5911466" y="5324369"/>
              <a:ext cx="395803" cy="378418"/>
            </a:xfrm>
            <a:prstGeom prst="rect">
              <a:avLst/>
            </a:prstGeom>
            <a:solidFill>
              <a:srgbClr val="D5DBE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34" name="Google Shape;334;p17"/>
            <p:cNvSpPr/>
            <p:nvPr/>
          </p:nvSpPr>
          <p:spPr>
            <a:xfrm>
              <a:off x="6114835" y="5324369"/>
              <a:ext cx="192435" cy="378418"/>
            </a:xfrm>
            <a:prstGeom prst="rect">
              <a:avLst/>
            </a:prstGeom>
            <a:solidFill>
              <a:srgbClr val="8296B0">
                <a:alpha val="4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35" name="Google Shape;335;p17"/>
            <p:cNvSpPr/>
            <p:nvPr/>
          </p:nvSpPr>
          <p:spPr>
            <a:xfrm flipH="1">
              <a:off x="4662455" y="1574313"/>
              <a:ext cx="132737" cy="131244"/>
            </a:xfrm>
            <a:prstGeom prst="ellipse">
              <a:avLst/>
            </a:pr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404040"/>
                </a:solidFill>
                <a:latin typeface="Arial"/>
                <a:ea typeface="Arial"/>
                <a:cs typeface="Arial"/>
                <a:sym typeface="Arial"/>
              </a:endParaRPr>
            </a:p>
          </p:txBody>
        </p:sp>
        <p:sp>
          <p:nvSpPr>
            <p:cNvPr id="336" name="Google Shape;336;p17"/>
            <p:cNvSpPr/>
            <p:nvPr/>
          </p:nvSpPr>
          <p:spPr>
            <a:xfrm flipH="1">
              <a:off x="4572969" y="1718982"/>
              <a:ext cx="313198" cy="596564"/>
            </a:xfrm>
            <a:custGeom>
              <a:avLst/>
              <a:gdLst/>
              <a:ahLst/>
              <a:cxnLst/>
              <a:rect l="l" t="t" r="r" b="b"/>
              <a:pathLst>
                <a:path w="87" h="168" extrusionOk="0">
                  <a:moveTo>
                    <a:pt x="87" y="24"/>
                  </a:moveTo>
                  <a:cubicBezTo>
                    <a:pt x="87" y="11"/>
                    <a:pt x="75" y="0"/>
                    <a:pt x="62" y="0"/>
                  </a:cubicBezTo>
                  <a:cubicBezTo>
                    <a:pt x="37" y="0"/>
                    <a:pt x="37" y="0"/>
                    <a:pt x="37" y="0"/>
                  </a:cubicBezTo>
                  <a:cubicBezTo>
                    <a:pt x="35" y="0"/>
                    <a:pt x="35" y="0"/>
                    <a:pt x="35" y="0"/>
                  </a:cubicBezTo>
                  <a:cubicBezTo>
                    <a:pt x="25" y="0"/>
                    <a:pt x="25" y="0"/>
                    <a:pt x="25" y="0"/>
                  </a:cubicBezTo>
                  <a:cubicBezTo>
                    <a:pt x="12" y="0"/>
                    <a:pt x="0" y="11"/>
                    <a:pt x="0" y="24"/>
                  </a:cubicBezTo>
                  <a:cubicBezTo>
                    <a:pt x="0" y="24"/>
                    <a:pt x="0" y="24"/>
                    <a:pt x="0" y="24"/>
                  </a:cubicBezTo>
                  <a:cubicBezTo>
                    <a:pt x="0" y="73"/>
                    <a:pt x="0" y="73"/>
                    <a:pt x="0" y="73"/>
                  </a:cubicBezTo>
                  <a:cubicBezTo>
                    <a:pt x="0" y="78"/>
                    <a:pt x="4" y="81"/>
                    <a:pt x="8" y="81"/>
                  </a:cubicBezTo>
                  <a:cubicBezTo>
                    <a:pt x="13" y="81"/>
                    <a:pt x="16" y="78"/>
                    <a:pt x="16" y="73"/>
                  </a:cubicBezTo>
                  <a:cubicBezTo>
                    <a:pt x="16" y="44"/>
                    <a:pt x="16" y="44"/>
                    <a:pt x="16" y="44"/>
                  </a:cubicBezTo>
                  <a:cubicBezTo>
                    <a:pt x="16" y="28"/>
                    <a:pt x="16" y="28"/>
                    <a:pt x="16" y="28"/>
                  </a:cubicBezTo>
                  <a:cubicBezTo>
                    <a:pt x="20" y="28"/>
                    <a:pt x="20" y="28"/>
                    <a:pt x="20" y="28"/>
                  </a:cubicBezTo>
                  <a:cubicBezTo>
                    <a:pt x="20" y="46"/>
                    <a:pt x="20" y="46"/>
                    <a:pt x="20" y="46"/>
                  </a:cubicBezTo>
                  <a:cubicBezTo>
                    <a:pt x="20" y="77"/>
                    <a:pt x="20" y="77"/>
                    <a:pt x="20" y="77"/>
                  </a:cubicBezTo>
                  <a:cubicBezTo>
                    <a:pt x="20" y="81"/>
                    <a:pt x="20" y="81"/>
                    <a:pt x="20" y="81"/>
                  </a:cubicBezTo>
                  <a:cubicBezTo>
                    <a:pt x="20" y="157"/>
                    <a:pt x="20" y="157"/>
                    <a:pt x="20" y="157"/>
                  </a:cubicBezTo>
                  <a:cubicBezTo>
                    <a:pt x="20" y="163"/>
                    <a:pt x="25" y="168"/>
                    <a:pt x="31" y="168"/>
                  </a:cubicBezTo>
                  <a:cubicBezTo>
                    <a:pt x="37" y="168"/>
                    <a:pt x="41" y="163"/>
                    <a:pt x="41" y="157"/>
                  </a:cubicBezTo>
                  <a:cubicBezTo>
                    <a:pt x="41" y="81"/>
                    <a:pt x="41" y="81"/>
                    <a:pt x="41" y="81"/>
                  </a:cubicBezTo>
                  <a:cubicBezTo>
                    <a:pt x="46" y="81"/>
                    <a:pt x="46" y="81"/>
                    <a:pt x="46" y="81"/>
                  </a:cubicBezTo>
                  <a:cubicBezTo>
                    <a:pt x="46" y="157"/>
                    <a:pt x="46" y="157"/>
                    <a:pt x="46" y="157"/>
                  </a:cubicBezTo>
                  <a:cubicBezTo>
                    <a:pt x="46" y="163"/>
                    <a:pt x="50" y="168"/>
                    <a:pt x="56" y="168"/>
                  </a:cubicBezTo>
                  <a:cubicBezTo>
                    <a:pt x="62" y="168"/>
                    <a:pt x="67" y="163"/>
                    <a:pt x="67" y="157"/>
                  </a:cubicBezTo>
                  <a:cubicBezTo>
                    <a:pt x="67" y="81"/>
                    <a:pt x="67" y="81"/>
                    <a:pt x="67" y="81"/>
                  </a:cubicBezTo>
                  <a:cubicBezTo>
                    <a:pt x="67" y="77"/>
                    <a:pt x="67" y="77"/>
                    <a:pt x="67" y="77"/>
                  </a:cubicBezTo>
                  <a:cubicBezTo>
                    <a:pt x="67" y="46"/>
                    <a:pt x="67" y="46"/>
                    <a:pt x="67" y="46"/>
                  </a:cubicBezTo>
                  <a:cubicBezTo>
                    <a:pt x="67" y="28"/>
                    <a:pt x="67" y="28"/>
                    <a:pt x="67" y="28"/>
                  </a:cubicBezTo>
                  <a:cubicBezTo>
                    <a:pt x="71" y="28"/>
                    <a:pt x="71" y="28"/>
                    <a:pt x="71" y="28"/>
                  </a:cubicBezTo>
                  <a:cubicBezTo>
                    <a:pt x="71" y="44"/>
                    <a:pt x="71" y="44"/>
                    <a:pt x="71" y="44"/>
                  </a:cubicBezTo>
                  <a:cubicBezTo>
                    <a:pt x="71" y="73"/>
                    <a:pt x="71" y="73"/>
                    <a:pt x="71" y="73"/>
                  </a:cubicBezTo>
                  <a:cubicBezTo>
                    <a:pt x="71" y="78"/>
                    <a:pt x="74" y="81"/>
                    <a:pt x="79" y="81"/>
                  </a:cubicBezTo>
                  <a:cubicBezTo>
                    <a:pt x="83" y="81"/>
                    <a:pt x="87" y="78"/>
                    <a:pt x="87" y="73"/>
                  </a:cubicBezTo>
                  <a:cubicBezTo>
                    <a:pt x="87" y="24"/>
                    <a:pt x="87" y="24"/>
                    <a:pt x="87" y="24"/>
                  </a:cubicBezTo>
                  <a:cubicBezTo>
                    <a:pt x="87" y="24"/>
                    <a:pt x="87" y="24"/>
                    <a:pt x="87" y="24"/>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404040"/>
                </a:solidFill>
                <a:latin typeface="Arial"/>
                <a:ea typeface="Arial"/>
                <a:cs typeface="Arial"/>
                <a:sym typeface="Arial"/>
              </a:endParaRPr>
            </a:p>
          </p:txBody>
        </p:sp>
        <p:sp>
          <p:nvSpPr>
            <p:cNvPr id="337" name="Google Shape;337;p17"/>
            <p:cNvSpPr/>
            <p:nvPr/>
          </p:nvSpPr>
          <p:spPr>
            <a:xfrm flipH="1">
              <a:off x="5068855" y="1574313"/>
              <a:ext cx="132737" cy="131244"/>
            </a:xfrm>
            <a:prstGeom prst="ellipse">
              <a:avLst/>
            </a:pr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404040"/>
                </a:solidFill>
                <a:latin typeface="Arial"/>
                <a:ea typeface="Arial"/>
                <a:cs typeface="Arial"/>
                <a:sym typeface="Arial"/>
              </a:endParaRPr>
            </a:p>
          </p:txBody>
        </p:sp>
        <p:sp>
          <p:nvSpPr>
            <p:cNvPr id="338" name="Google Shape;338;p17"/>
            <p:cNvSpPr/>
            <p:nvPr/>
          </p:nvSpPr>
          <p:spPr>
            <a:xfrm flipH="1">
              <a:off x="4979369" y="1718982"/>
              <a:ext cx="313198" cy="596564"/>
            </a:xfrm>
            <a:custGeom>
              <a:avLst/>
              <a:gdLst/>
              <a:ahLst/>
              <a:cxnLst/>
              <a:rect l="l" t="t" r="r" b="b"/>
              <a:pathLst>
                <a:path w="87" h="168" extrusionOk="0">
                  <a:moveTo>
                    <a:pt x="87" y="24"/>
                  </a:moveTo>
                  <a:cubicBezTo>
                    <a:pt x="87" y="11"/>
                    <a:pt x="75" y="0"/>
                    <a:pt x="62" y="0"/>
                  </a:cubicBezTo>
                  <a:cubicBezTo>
                    <a:pt x="37" y="0"/>
                    <a:pt x="37" y="0"/>
                    <a:pt x="37" y="0"/>
                  </a:cubicBezTo>
                  <a:cubicBezTo>
                    <a:pt x="35" y="0"/>
                    <a:pt x="35" y="0"/>
                    <a:pt x="35" y="0"/>
                  </a:cubicBezTo>
                  <a:cubicBezTo>
                    <a:pt x="25" y="0"/>
                    <a:pt x="25" y="0"/>
                    <a:pt x="25" y="0"/>
                  </a:cubicBezTo>
                  <a:cubicBezTo>
                    <a:pt x="12" y="0"/>
                    <a:pt x="0" y="11"/>
                    <a:pt x="0" y="24"/>
                  </a:cubicBezTo>
                  <a:cubicBezTo>
                    <a:pt x="0" y="24"/>
                    <a:pt x="0" y="24"/>
                    <a:pt x="0" y="24"/>
                  </a:cubicBezTo>
                  <a:cubicBezTo>
                    <a:pt x="0" y="73"/>
                    <a:pt x="0" y="73"/>
                    <a:pt x="0" y="73"/>
                  </a:cubicBezTo>
                  <a:cubicBezTo>
                    <a:pt x="0" y="78"/>
                    <a:pt x="4" y="81"/>
                    <a:pt x="8" y="81"/>
                  </a:cubicBezTo>
                  <a:cubicBezTo>
                    <a:pt x="13" y="81"/>
                    <a:pt x="16" y="78"/>
                    <a:pt x="16" y="73"/>
                  </a:cubicBezTo>
                  <a:cubicBezTo>
                    <a:pt x="16" y="44"/>
                    <a:pt x="16" y="44"/>
                    <a:pt x="16" y="44"/>
                  </a:cubicBezTo>
                  <a:cubicBezTo>
                    <a:pt x="16" y="28"/>
                    <a:pt x="16" y="28"/>
                    <a:pt x="16" y="28"/>
                  </a:cubicBezTo>
                  <a:cubicBezTo>
                    <a:pt x="20" y="28"/>
                    <a:pt x="20" y="28"/>
                    <a:pt x="20" y="28"/>
                  </a:cubicBezTo>
                  <a:cubicBezTo>
                    <a:pt x="20" y="46"/>
                    <a:pt x="20" y="46"/>
                    <a:pt x="20" y="46"/>
                  </a:cubicBezTo>
                  <a:cubicBezTo>
                    <a:pt x="20" y="77"/>
                    <a:pt x="20" y="77"/>
                    <a:pt x="20" y="77"/>
                  </a:cubicBezTo>
                  <a:cubicBezTo>
                    <a:pt x="20" y="81"/>
                    <a:pt x="20" y="81"/>
                    <a:pt x="20" y="81"/>
                  </a:cubicBezTo>
                  <a:cubicBezTo>
                    <a:pt x="20" y="157"/>
                    <a:pt x="20" y="157"/>
                    <a:pt x="20" y="157"/>
                  </a:cubicBezTo>
                  <a:cubicBezTo>
                    <a:pt x="20" y="163"/>
                    <a:pt x="25" y="168"/>
                    <a:pt x="31" y="168"/>
                  </a:cubicBezTo>
                  <a:cubicBezTo>
                    <a:pt x="37" y="168"/>
                    <a:pt x="41" y="163"/>
                    <a:pt x="41" y="157"/>
                  </a:cubicBezTo>
                  <a:cubicBezTo>
                    <a:pt x="41" y="81"/>
                    <a:pt x="41" y="81"/>
                    <a:pt x="41" y="81"/>
                  </a:cubicBezTo>
                  <a:cubicBezTo>
                    <a:pt x="46" y="81"/>
                    <a:pt x="46" y="81"/>
                    <a:pt x="46" y="81"/>
                  </a:cubicBezTo>
                  <a:cubicBezTo>
                    <a:pt x="46" y="157"/>
                    <a:pt x="46" y="157"/>
                    <a:pt x="46" y="157"/>
                  </a:cubicBezTo>
                  <a:cubicBezTo>
                    <a:pt x="46" y="163"/>
                    <a:pt x="50" y="168"/>
                    <a:pt x="56" y="168"/>
                  </a:cubicBezTo>
                  <a:cubicBezTo>
                    <a:pt x="62" y="168"/>
                    <a:pt x="67" y="163"/>
                    <a:pt x="67" y="157"/>
                  </a:cubicBezTo>
                  <a:cubicBezTo>
                    <a:pt x="67" y="81"/>
                    <a:pt x="67" y="81"/>
                    <a:pt x="67" y="81"/>
                  </a:cubicBezTo>
                  <a:cubicBezTo>
                    <a:pt x="67" y="77"/>
                    <a:pt x="67" y="77"/>
                    <a:pt x="67" y="77"/>
                  </a:cubicBezTo>
                  <a:cubicBezTo>
                    <a:pt x="67" y="46"/>
                    <a:pt x="67" y="46"/>
                    <a:pt x="67" y="46"/>
                  </a:cubicBezTo>
                  <a:cubicBezTo>
                    <a:pt x="67" y="28"/>
                    <a:pt x="67" y="28"/>
                    <a:pt x="67" y="28"/>
                  </a:cubicBezTo>
                  <a:cubicBezTo>
                    <a:pt x="71" y="28"/>
                    <a:pt x="71" y="28"/>
                    <a:pt x="71" y="28"/>
                  </a:cubicBezTo>
                  <a:cubicBezTo>
                    <a:pt x="71" y="44"/>
                    <a:pt x="71" y="44"/>
                    <a:pt x="71" y="44"/>
                  </a:cubicBezTo>
                  <a:cubicBezTo>
                    <a:pt x="71" y="73"/>
                    <a:pt x="71" y="73"/>
                    <a:pt x="71" y="73"/>
                  </a:cubicBezTo>
                  <a:cubicBezTo>
                    <a:pt x="71" y="78"/>
                    <a:pt x="74" y="81"/>
                    <a:pt x="79" y="81"/>
                  </a:cubicBezTo>
                  <a:cubicBezTo>
                    <a:pt x="83" y="81"/>
                    <a:pt x="87" y="78"/>
                    <a:pt x="87" y="73"/>
                  </a:cubicBezTo>
                  <a:cubicBezTo>
                    <a:pt x="87" y="24"/>
                    <a:pt x="87" y="24"/>
                    <a:pt x="87" y="24"/>
                  </a:cubicBezTo>
                  <a:cubicBezTo>
                    <a:pt x="87" y="24"/>
                    <a:pt x="87" y="24"/>
                    <a:pt x="87" y="24"/>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404040"/>
                </a:solidFill>
                <a:latin typeface="Arial"/>
                <a:ea typeface="Arial"/>
                <a:cs typeface="Arial"/>
                <a:sym typeface="Arial"/>
              </a:endParaRPr>
            </a:p>
          </p:txBody>
        </p:sp>
        <p:sp>
          <p:nvSpPr>
            <p:cNvPr id="339" name="Google Shape;339;p17"/>
            <p:cNvSpPr/>
            <p:nvPr/>
          </p:nvSpPr>
          <p:spPr>
            <a:xfrm flipH="1">
              <a:off x="5475255" y="1574313"/>
              <a:ext cx="132737" cy="131244"/>
            </a:xfrm>
            <a:prstGeom prst="ellipse">
              <a:avLst/>
            </a:pr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404040"/>
                </a:solidFill>
                <a:latin typeface="Arial"/>
                <a:ea typeface="Arial"/>
                <a:cs typeface="Arial"/>
                <a:sym typeface="Arial"/>
              </a:endParaRPr>
            </a:p>
          </p:txBody>
        </p:sp>
        <p:sp>
          <p:nvSpPr>
            <p:cNvPr id="340" name="Google Shape;340;p17"/>
            <p:cNvSpPr/>
            <p:nvPr/>
          </p:nvSpPr>
          <p:spPr>
            <a:xfrm flipH="1">
              <a:off x="5385769" y="1718982"/>
              <a:ext cx="313198" cy="596564"/>
            </a:xfrm>
            <a:custGeom>
              <a:avLst/>
              <a:gdLst/>
              <a:ahLst/>
              <a:cxnLst/>
              <a:rect l="l" t="t" r="r" b="b"/>
              <a:pathLst>
                <a:path w="87" h="168" extrusionOk="0">
                  <a:moveTo>
                    <a:pt x="87" y="24"/>
                  </a:moveTo>
                  <a:cubicBezTo>
                    <a:pt x="87" y="11"/>
                    <a:pt x="75" y="0"/>
                    <a:pt x="62" y="0"/>
                  </a:cubicBezTo>
                  <a:cubicBezTo>
                    <a:pt x="37" y="0"/>
                    <a:pt x="37" y="0"/>
                    <a:pt x="37" y="0"/>
                  </a:cubicBezTo>
                  <a:cubicBezTo>
                    <a:pt x="35" y="0"/>
                    <a:pt x="35" y="0"/>
                    <a:pt x="35" y="0"/>
                  </a:cubicBezTo>
                  <a:cubicBezTo>
                    <a:pt x="25" y="0"/>
                    <a:pt x="25" y="0"/>
                    <a:pt x="25" y="0"/>
                  </a:cubicBezTo>
                  <a:cubicBezTo>
                    <a:pt x="12" y="0"/>
                    <a:pt x="0" y="11"/>
                    <a:pt x="0" y="24"/>
                  </a:cubicBezTo>
                  <a:cubicBezTo>
                    <a:pt x="0" y="24"/>
                    <a:pt x="0" y="24"/>
                    <a:pt x="0" y="24"/>
                  </a:cubicBezTo>
                  <a:cubicBezTo>
                    <a:pt x="0" y="73"/>
                    <a:pt x="0" y="73"/>
                    <a:pt x="0" y="73"/>
                  </a:cubicBezTo>
                  <a:cubicBezTo>
                    <a:pt x="0" y="78"/>
                    <a:pt x="4" y="81"/>
                    <a:pt x="8" y="81"/>
                  </a:cubicBezTo>
                  <a:cubicBezTo>
                    <a:pt x="13" y="81"/>
                    <a:pt x="16" y="78"/>
                    <a:pt x="16" y="73"/>
                  </a:cubicBezTo>
                  <a:cubicBezTo>
                    <a:pt x="16" y="44"/>
                    <a:pt x="16" y="44"/>
                    <a:pt x="16" y="44"/>
                  </a:cubicBezTo>
                  <a:cubicBezTo>
                    <a:pt x="16" y="28"/>
                    <a:pt x="16" y="28"/>
                    <a:pt x="16" y="28"/>
                  </a:cubicBezTo>
                  <a:cubicBezTo>
                    <a:pt x="20" y="28"/>
                    <a:pt x="20" y="28"/>
                    <a:pt x="20" y="28"/>
                  </a:cubicBezTo>
                  <a:cubicBezTo>
                    <a:pt x="20" y="46"/>
                    <a:pt x="20" y="46"/>
                    <a:pt x="20" y="46"/>
                  </a:cubicBezTo>
                  <a:cubicBezTo>
                    <a:pt x="20" y="77"/>
                    <a:pt x="20" y="77"/>
                    <a:pt x="20" y="77"/>
                  </a:cubicBezTo>
                  <a:cubicBezTo>
                    <a:pt x="20" y="81"/>
                    <a:pt x="20" y="81"/>
                    <a:pt x="20" y="81"/>
                  </a:cubicBezTo>
                  <a:cubicBezTo>
                    <a:pt x="20" y="157"/>
                    <a:pt x="20" y="157"/>
                    <a:pt x="20" y="157"/>
                  </a:cubicBezTo>
                  <a:cubicBezTo>
                    <a:pt x="20" y="163"/>
                    <a:pt x="25" y="168"/>
                    <a:pt x="31" y="168"/>
                  </a:cubicBezTo>
                  <a:cubicBezTo>
                    <a:pt x="37" y="168"/>
                    <a:pt x="41" y="163"/>
                    <a:pt x="41" y="157"/>
                  </a:cubicBezTo>
                  <a:cubicBezTo>
                    <a:pt x="41" y="81"/>
                    <a:pt x="41" y="81"/>
                    <a:pt x="41" y="81"/>
                  </a:cubicBezTo>
                  <a:cubicBezTo>
                    <a:pt x="46" y="81"/>
                    <a:pt x="46" y="81"/>
                    <a:pt x="46" y="81"/>
                  </a:cubicBezTo>
                  <a:cubicBezTo>
                    <a:pt x="46" y="157"/>
                    <a:pt x="46" y="157"/>
                    <a:pt x="46" y="157"/>
                  </a:cubicBezTo>
                  <a:cubicBezTo>
                    <a:pt x="46" y="163"/>
                    <a:pt x="50" y="168"/>
                    <a:pt x="56" y="168"/>
                  </a:cubicBezTo>
                  <a:cubicBezTo>
                    <a:pt x="62" y="168"/>
                    <a:pt x="67" y="163"/>
                    <a:pt x="67" y="157"/>
                  </a:cubicBezTo>
                  <a:cubicBezTo>
                    <a:pt x="67" y="81"/>
                    <a:pt x="67" y="81"/>
                    <a:pt x="67" y="81"/>
                  </a:cubicBezTo>
                  <a:cubicBezTo>
                    <a:pt x="67" y="77"/>
                    <a:pt x="67" y="77"/>
                    <a:pt x="67" y="77"/>
                  </a:cubicBezTo>
                  <a:cubicBezTo>
                    <a:pt x="67" y="46"/>
                    <a:pt x="67" y="46"/>
                    <a:pt x="67" y="46"/>
                  </a:cubicBezTo>
                  <a:cubicBezTo>
                    <a:pt x="67" y="28"/>
                    <a:pt x="67" y="28"/>
                    <a:pt x="67" y="28"/>
                  </a:cubicBezTo>
                  <a:cubicBezTo>
                    <a:pt x="71" y="28"/>
                    <a:pt x="71" y="28"/>
                    <a:pt x="71" y="28"/>
                  </a:cubicBezTo>
                  <a:cubicBezTo>
                    <a:pt x="71" y="44"/>
                    <a:pt x="71" y="44"/>
                    <a:pt x="71" y="44"/>
                  </a:cubicBezTo>
                  <a:cubicBezTo>
                    <a:pt x="71" y="73"/>
                    <a:pt x="71" y="73"/>
                    <a:pt x="71" y="73"/>
                  </a:cubicBezTo>
                  <a:cubicBezTo>
                    <a:pt x="71" y="78"/>
                    <a:pt x="74" y="81"/>
                    <a:pt x="79" y="81"/>
                  </a:cubicBezTo>
                  <a:cubicBezTo>
                    <a:pt x="83" y="81"/>
                    <a:pt x="87" y="78"/>
                    <a:pt x="87" y="73"/>
                  </a:cubicBezTo>
                  <a:cubicBezTo>
                    <a:pt x="87" y="24"/>
                    <a:pt x="87" y="24"/>
                    <a:pt x="87" y="24"/>
                  </a:cubicBezTo>
                  <a:cubicBezTo>
                    <a:pt x="87" y="24"/>
                    <a:pt x="87" y="24"/>
                    <a:pt x="87" y="24"/>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404040"/>
                </a:solidFill>
                <a:latin typeface="Arial"/>
                <a:ea typeface="Arial"/>
                <a:cs typeface="Arial"/>
                <a:sym typeface="Arial"/>
              </a:endParaRPr>
            </a:p>
          </p:txBody>
        </p:sp>
        <p:sp>
          <p:nvSpPr>
            <p:cNvPr id="341" name="Google Shape;341;p17"/>
            <p:cNvSpPr/>
            <p:nvPr/>
          </p:nvSpPr>
          <p:spPr>
            <a:xfrm flipH="1">
              <a:off x="5881655" y="1574313"/>
              <a:ext cx="132737" cy="131244"/>
            </a:xfrm>
            <a:prstGeom prst="ellipse">
              <a:avLst/>
            </a:pr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404040"/>
                </a:solidFill>
                <a:latin typeface="Arial"/>
                <a:ea typeface="Arial"/>
                <a:cs typeface="Arial"/>
                <a:sym typeface="Arial"/>
              </a:endParaRPr>
            </a:p>
          </p:txBody>
        </p:sp>
        <p:sp>
          <p:nvSpPr>
            <p:cNvPr id="342" name="Google Shape;342;p17"/>
            <p:cNvSpPr/>
            <p:nvPr/>
          </p:nvSpPr>
          <p:spPr>
            <a:xfrm flipH="1">
              <a:off x="5792169" y="1718982"/>
              <a:ext cx="313198" cy="596564"/>
            </a:xfrm>
            <a:custGeom>
              <a:avLst/>
              <a:gdLst/>
              <a:ahLst/>
              <a:cxnLst/>
              <a:rect l="l" t="t" r="r" b="b"/>
              <a:pathLst>
                <a:path w="87" h="168" extrusionOk="0">
                  <a:moveTo>
                    <a:pt x="87" y="24"/>
                  </a:moveTo>
                  <a:cubicBezTo>
                    <a:pt x="87" y="11"/>
                    <a:pt x="75" y="0"/>
                    <a:pt x="62" y="0"/>
                  </a:cubicBezTo>
                  <a:cubicBezTo>
                    <a:pt x="37" y="0"/>
                    <a:pt x="37" y="0"/>
                    <a:pt x="37" y="0"/>
                  </a:cubicBezTo>
                  <a:cubicBezTo>
                    <a:pt x="35" y="0"/>
                    <a:pt x="35" y="0"/>
                    <a:pt x="35" y="0"/>
                  </a:cubicBezTo>
                  <a:cubicBezTo>
                    <a:pt x="25" y="0"/>
                    <a:pt x="25" y="0"/>
                    <a:pt x="25" y="0"/>
                  </a:cubicBezTo>
                  <a:cubicBezTo>
                    <a:pt x="12" y="0"/>
                    <a:pt x="0" y="11"/>
                    <a:pt x="0" y="24"/>
                  </a:cubicBezTo>
                  <a:cubicBezTo>
                    <a:pt x="0" y="24"/>
                    <a:pt x="0" y="24"/>
                    <a:pt x="0" y="24"/>
                  </a:cubicBezTo>
                  <a:cubicBezTo>
                    <a:pt x="0" y="73"/>
                    <a:pt x="0" y="73"/>
                    <a:pt x="0" y="73"/>
                  </a:cubicBezTo>
                  <a:cubicBezTo>
                    <a:pt x="0" y="78"/>
                    <a:pt x="4" y="81"/>
                    <a:pt x="8" y="81"/>
                  </a:cubicBezTo>
                  <a:cubicBezTo>
                    <a:pt x="13" y="81"/>
                    <a:pt x="16" y="78"/>
                    <a:pt x="16" y="73"/>
                  </a:cubicBezTo>
                  <a:cubicBezTo>
                    <a:pt x="16" y="44"/>
                    <a:pt x="16" y="44"/>
                    <a:pt x="16" y="44"/>
                  </a:cubicBezTo>
                  <a:cubicBezTo>
                    <a:pt x="16" y="28"/>
                    <a:pt x="16" y="28"/>
                    <a:pt x="16" y="28"/>
                  </a:cubicBezTo>
                  <a:cubicBezTo>
                    <a:pt x="20" y="28"/>
                    <a:pt x="20" y="28"/>
                    <a:pt x="20" y="28"/>
                  </a:cubicBezTo>
                  <a:cubicBezTo>
                    <a:pt x="20" y="46"/>
                    <a:pt x="20" y="46"/>
                    <a:pt x="20" y="46"/>
                  </a:cubicBezTo>
                  <a:cubicBezTo>
                    <a:pt x="20" y="77"/>
                    <a:pt x="20" y="77"/>
                    <a:pt x="20" y="77"/>
                  </a:cubicBezTo>
                  <a:cubicBezTo>
                    <a:pt x="20" y="81"/>
                    <a:pt x="20" y="81"/>
                    <a:pt x="20" y="81"/>
                  </a:cubicBezTo>
                  <a:cubicBezTo>
                    <a:pt x="20" y="157"/>
                    <a:pt x="20" y="157"/>
                    <a:pt x="20" y="157"/>
                  </a:cubicBezTo>
                  <a:cubicBezTo>
                    <a:pt x="20" y="163"/>
                    <a:pt x="25" y="168"/>
                    <a:pt x="31" y="168"/>
                  </a:cubicBezTo>
                  <a:cubicBezTo>
                    <a:pt x="37" y="168"/>
                    <a:pt x="41" y="163"/>
                    <a:pt x="41" y="157"/>
                  </a:cubicBezTo>
                  <a:cubicBezTo>
                    <a:pt x="41" y="81"/>
                    <a:pt x="41" y="81"/>
                    <a:pt x="41" y="81"/>
                  </a:cubicBezTo>
                  <a:cubicBezTo>
                    <a:pt x="46" y="81"/>
                    <a:pt x="46" y="81"/>
                    <a:pt x="46" y="81"/>
                  </a:cubicBezTo>
                  <a:cubicBezTo>
                    <a:pt x="46" y="157"/>
                    <a:pt x="46" y="157"/>
                    <a:pt x="46" y="157"/>
                  </a:cubicBezTo>
                  <a:cubicBezTo>
                    <a:pt x="46" y="163"/>
                    <a:pt x="50" y="168"/>
                    <a:pt x="56" y="168"/>
                  </a:cubicBezTo>
                  <a:cubicBezTo>
                    <a:pt x="62" y="168"/>
                    <a:pt x="67" y="163"/>
                    <a:pt x="67" y="157"/>
                  </a:cubicBezTo>
                  <a:cubicBezTo>
                    <a:pt x="67" y="81"/>
                    <a:pt x="67" y="81"/>
                    <a:pt x="67" y="81"/>
                  </a:cubicBezTo>
                  <a:cubicBezTo>
                    <a:pt x="67" y="77"/>
                    <a:pt x="67" y="77"/>
                    <a:pt x="67" y="77"/>
                  </a:cubicBezTo>
                  <a:cubicBezTo>
                    <a:pt x="67" y="46"/>
                    <a:pt x="67" y="46"/>
                    <a:pt x="67" y="46"/>
                  </a:cubicBezTo>
                  <a:cubicBezTo>
                    <a:pt x="67" y="28"/>
                    <a:pt x="67" y="28"/>
                    <a:pt x="67" y="28"/>
                  </a:cubicBezTo>
                  <a:cubicBezTo>
                    <a:pt x="71" y="28"/>
                    <a:pt x="71" y="28"/>
                    <a:pt x="71" y="28"/>
                  </a:cubicBezTo>
                  <a:cubicBezTo>
                    <a:pt x="71" y="44"/>
                    <a:pt x="71" y="44"/>
                    <a:pt x="71" y="44"/>
                  </a:cubicBezTo>
                  <a:cubicBezTo>
                    <a:pt x="71" y="73"/>
                    <a:pt x="71" y="73"/>
                    <a:pt x="71" y="73"/>
                  </a:cubicBezTo>
                  <a:cubicBezTo>
                    <a:pt x="71" y="78"/>
                    <a:pt x="74" y="81"/>
                    <a:pt x="79" y="81"/>
                  </a:cubicBezTo>
                  <a:cubicBezTo>
                    <a:pt x="83" y="81"/>
                    <a:pt x="87" y="78"/>
                    <a:pt x="87" y="73"/>
                  </a:cubicBezTo>
                  <a:cubicBezTo>
                    <a:pt x="87" y="24"/>
                    <a:pt x="87" y="24"/>
                    <a:pt x="87" y="24"/>
                  </a:cubicBezTo>
                  <a:cubicBezTo>
                    <a:pt x="87" y="24"/>
                    <a:pt x="87" y="24"/>
                    <a:pt x="87" y="24"/>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404040"/>
                </a:solidFill>
                <a:latin typeface="Arial"/>
                <a:ea typeface="Arial"/>
                <a:cs typeface="Arial"/>
                <a:sym typeface="Arial"/>
              </a:endParaRPr>
            </a:p>
          </p:txBody>
        </p:sp>
        <p:sp>
          <p:nvSpPr>
            <p:cNvPr id="343" name="Google Shape;343;p17"/>
            <p:cNvSpPr/>
            <p:nvPr/>
          </p:nvSpPr>
          <p:spPr>
            <a:xfrm flipH="1">
              <a:off x="6288055" y="1574313"/>
              <a:ext cx="132737" cy="131244"/>
            </a:xfrm>
            <a:prstGeom prst="ellipse">
              <a:avLst/>
            </a:prstGeom>
            <a:solidFill>
              <a:srgbClr val="D5DBE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404040"/>
                </a:solidFill>
                <a:latin typeface="Arial"/>
                <a:ea typeface="Arial"/>
                <a:cs typeface="Arial"/>
                <a:sym typeface="Arial"/>
              </a:endParaRPr>
            </a:p>
          </p:txBody>
        </p:sp>
        <p:sp>
          <p:nvSpPr>
            <p:cNvPr id="344" name="Google Shape;344;p17"/>
            <p:cNvSpPr/>
            <p:nvPr/>
          </p:nvSpPr>
          <p:spPr>
            <a:xfrm flipH="1">
              <a:off x="6198569" y="1718982"/>
              <a:ext cx="313198" cy="596564"/>
            </a:xfrm>
            <a:custGeom>
              <a:avLst/>
              <a:gdLst/>
              <a:ahLst/>
              <a:cxnLst/>
              <a:rect l="l" t="t" r="r" b="b"/>
              <a:pathLst>
                <a:path w="87" h="168" extrusionOk="0">
                  <a:moveTo>
                    <a:pt x="87" y="24"/>
                  </a:moveTo>
                  <a:cubicBezTo>
                    <a:pt x="87" y="11"/>
                    <a:pt x="75" y="0"/>
                    <a:pt x="62" y="0"/>
                  </a:cubicBezTo>
                  <a:cubicBezTo>
                    <a:pt x="37" y="0"/>
                    <a:pt x="37" y="0"/>
                    <a:pt x="37" y="0"/>
                  </a:cubicBezTo>
                  <a:cubicBezTo>
                    <a:pt x="35" y="0"/>
                    <a:pt x="35" y="0"/>
                    <a:pt x="35" y="0"/>
                  </a:cubicBezTo>
                  <a:cubicBezTo>
                    <a:pt x="25" y="0"/>
                    <a:pt x="25" y="0"/>
                    <a:pt x="25" y="0"/>
                  </a:cubicBezTo>
                  <a:cubicBezTo>
                    <a:pt x="12" y="0"/>
                    <a:pt x="0" y="11"/>
                    <a:pt x="0" y="24"/>
                  </a:cubicBezTo>
                  <a:cubicBezTo>
                    <a:pt x="0" y="24"/>
                    <a:pt x="0" y="24"/>
                    <a:pt x="0" y="24"/>
                  </a:cubicBezTo>
                  <a:cubicBezTo>
                    <a:pt x="0" y="73"/>
                    <a:pt x="0" y="73"/>
                    <a:pt x="0" y="73"/>
                  </a:cubicBezTo>
                  <a:cubicBezTo>
                    <a:pt x="0" y="78"/>
                    <a:pt x="4" y="81"/>
                    <a:pt x="8" y="81"/>
                  </a:cubicBezTo>
                  <a:cubicBezTo>
                    <a:pt x="13" y="81"/>
                    <a:pt x="16" y="78"/>
                    <a:pt x="16" y="73"/>
                  </a:cubicBezTo>
                  <a:cubicBezTo>
                    <a:pt x="16" y="44"/>
                    <a:pt x="16" y="44"/>
                    <a:pt x="16" y="44"/>
                  </a:cubicBezTo>
                  <a:cubicBezTo>
                    <a:pt x="16" y="28"/>
                    <a:pt x="16" y="28"/>
                    <a:pt x="16" y="28"/>
                  </a:cubicBezTo>
                  <a:cubicBezTo>
                    <a:pt x="20" y="28"/>
                    <a:pt x="20" y="28"/>
                    <a:pt x="20" y="28"/>
                  </a:cubicBezTo>
                  <a:cubicBezTo>
                    <a:pt x="20" y="46"/>
                    <a:pt x="20" y="46"/>
                    <a:pt x="20" y="46"/>
                  </a:cubicBezTo>
                  <a:cubicBezTo>
                    <a:pt x="20" y="77"/>
                    <a:pt x="20" y="77"/>
                    <a:pt x="20" y="77"/>
                  </a:cubicBezTo>
                  <a:cubicBezTo>
                    <a:pt x="20" y="81"/>
                    <a:pt x="20" y="81"/>
                    <a:pt x="20" y="81"/>
                  </a:cubicBezTo>
                  <a:cubicBezTo>
                    <a:pt x="20" y="157"/>
                    <a:pt x="20" y="157"/>
                    <a:pt x="20" y="157"/>
                  </a:cubicBezTo>
                  <a:cubicBezTo>
                    <a:pt x="20" y="163"/>
                    <a:pt x="25" y="168"/>
                    <a:pt x="31" y="168"/>
                  </a:cubicBezTo>
                  <a:cubicBezTo>
                    <a:pt x="37" y="168"/>
                    <a:pt x="41" y="163"/>
                    <a:pt x="41" y="157"/>
                  </a:cubicBezTo>
                  <a:cubicBezTo>
                    <a:pt x="41" y="81"/>
                    <a:pt x="41" y="81"/>
                    <a:pt x="41" y="81"/>
                  </a:cubicBezTo>
                  <a:cubicBezTo>
                    <a:pt x="46" y="81"/>
                    <a:pt x="46" y="81"/>
                    <a:pt x="46" y="81"/>
                  </a:cubicBezTo>
                  <a:cubicBezTo>
                    <a:pt x="46" y="157"/>
                    <a:pt x="46" y="157"/>
                    <a:pt x="46" y="157"/>
                  </a:cubicBezTo>
                  <a:cubicBezTo>
                    <a:pt x="46" y="163"/>
                    <a:pt x="50" y="168"/>
                    <a:pt x="56" y="168"/>
                  </a:cubicBezTo>
                  <a:cubicBezTo>
                    <a:pt x="62" y="168"/>
                    <a:pt x="67" y="163"/>
                    <a:pt x="67" y="157"/>
                  </a:cubicBezTo>
                  <a:cubicBezTo>
                    <a:pt x="67" y="81"/>
                    <a:pt x="67" y="81"/>
                    <a:pt x="67" y="81"/>
                  </a:cubicBezTo>
                  <a:cubicBezTo>
                    <a:pt x="67" y="77"/>
                    <a:pt x="67" y="77"/>
                    <a:pt x="67" y="77"/>
                  </a:cubicBezTo>
                  <a:cubicBezTo>
                    <a:pt x="67" y="46"/>
                    <a:pt x="67" y="46"/>
                    <a:pt x="67" y="46"/>
                  </a:cubicBezTo>
                  <a:cubicBezTo>
                    <a:pt x="67" y="28"/>
                    <a:pt x="67" y="28"/>
                    <a:pt x="67" y="28"/>
                  </a:cubicBezTo>
                  <a:cubicBezTo>
                    <a:pt x="71" y="28"/>
                    <a:pt x="71" y="28"/>
                    <a:pt x="71" y="28"/>
                  </a:cubicBezTo>
                  <a:cubicBezTo>
                    <a:pt x="71" y="44"/>
                    <a:pt x="71" y="44"/>
                    <a:pt x="71" y="44"/>
                  </a:cubicBezTo>
                  <a:cubicBezTo>
                    <a:pt x="71" y="73"/>
                    <a:pt x="71" y="73"/>
                    <a:pt x="71" y="73"/>
                  </a:cubicBezTo>
                  <a:cubicBezTo>
                    <a:pt x="71" y="78"/>
                    <a:pt x="74" y="81"/>
                    <a:pt x="79" y="81"/>
                  </a:cubicBezTo>
                  <a:cubicBezTo>
                    <a:pt x="83" y="81"/>
                    <a:pt x="87" y="78"/>
                    <a:pt x="87" y="73"/>
                  </a:cubicBezTo>
                  <a:cubicBezTo>
                    <a:pt x="87" y="24"/>
                    <a:pt x="87" y="24"/>
                    <a:pt x="87" y="24"/>
                  </a:cubicBezTo>
                  <a:cubicBezTo>
                    <a:pt x="87" y="24"/>
                    <a:pt x="87" y="24"/>
                    <a:pt x="87" y="24"/>
                  </a:cubicBezTo>
                  <a:close/>
                </a:path>
              </a:pathLst>
            </a:custGeom>
            <a:solidFill>
              <a:srgbClr val="D5DBE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404040"/>
                </a:solidFill>
                <a:latin typeface="Arial"/>
                <a:ea typeface="Arial"/>
                <a:cs typeface="Arial"/>
                <a:sym typeface="Arial"/>
              </a:endParaRPr>
            </a:p>
          </p:txBody>
        </p:sp>
        <p:sp>
          <p:nvSpPr>
            <p:cNvPr id="345" name="Google Shape;345;p17"/>
            <p:cNvSpPr/>
            <p:nvPr/>
          </p:nvSpPr>
          <p:spPr>
            <a:xfrm flipH="1">
              <a:off x="6694455" y="1574313"/>
              <a:ext cx="132737" cy="131244"/>
            </a:xfrm>
            <a:prstGeom prst="ellipse">
              <a:avLst/>
            </a:prstGeom>
            <a:solidFill>
              <a:srgbClr val="D5DBE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404040"/>
                </a:solidFill>
                <a:latin typeface="Arial"/>
                <a:ea typeface="Arial"/>
                <a:cs typeface="Arial"/>
                <a:sym typeface="Arial"/>
              </a:endParaRPr>
            </a:p>
          </p:txBody>
        </p:sp>
        <p:sp>
          <p:nvSpPr>
            <p:cNvPr id="346" name="Google Shape;346;p17"/>
            <p:cNvSpPr/>
            <p:nvPr/>
          </p:nvSpPr>
          <p:spPr>
            <a:xfrm flipH="1">
              <a:off x="6604969" y="1718982"/>
              <a:ext cx="313198" cy="596564"/>
            </a:xfrm>
            <a:custGeom>
              <a:avLst/>
              <a:gdLst/>
              <a:ahLst/>
              <a:cxnLst/>
              <a:rect l="l" t="t" r="r" b="b"/>
              <a:pathLst>
                <a:path w="87" h="168" extrusionOk="0">
                  <a:moveTo>
                    <a:pt x="87" y="24"/>
                  </a:moveTo>
                  <a:cubicBezTo>
                    <a:pt x="87" y="11"/>
                    <a:pt x="75" y="0"/>
                    <a:pt x="62" y="0"/>
                  </a:cubicBezTo>
                  <a:cubicBezTo>
                    <a:pt x="37" y="0"/>
                    <a:pt x="37" y="0"/>
                    <a:pt x="37" y="0"/>
                  </a:cubicBezTo>
                  <a:cubicBezTo>
                    <a:pt x="35" y="0"/>
                    <a:pt x="35" y="0"/>
                    <a:pt x="35" y="0"/>
                  </a:cubicBezTo>
                  <a:cubicBezTo>
                    <a:pt x="25" y="0"/>
                    <a:pt x="25" y="0"/>
                    <a:pt x="25" y="0"/>
                  </a:cubicBezTo>
                  <a:cubicBezTo>
                    <a:pt x="12" y="0"/>
                    <a:pt x="0" y="11"/>
                    <a:pt x="0" y="24"/>
                  </a:cubicBezTo>
                  <a:cubicBezTo>
                    <a:pt x="0" y="24"/>
                    <a:pt x="0" y="24"/>
                    <a:pt x="0" y="24"/>
                  </a:cubicBezTo>
                  <a:cubicBezTo>
                    <a:pt x="0" y="73"/>
                    <a:pt x="0" y="73"/>
                    <a:pt x="0" y="73"/>
                  </a:cubicBezTo>
                  <a:cubicBezTo>
                    <a:pt x="0" y="78"/>
                    <a:pt x="4" y="81"/>
                    <a:pt x="8" y="81"/>
                  </a:cubicBezTo>
                  <a:cubicBezTo>
                    <a:pt x="13" y="81"/>
                    <a:pt x="16" y="78"/>
                    <a:pt x="16" y="73"/>
                  </a:cubicBezTo>
                  <a:cubicBezTo>
                    <a:pt x="16" y="44"/>
                    <a:pt x="16" y="44"/>
                    <a:pt x="16" y="44"/>
                  </a:cubicBezTo>
                  <a:cubicBezTo>
                    <a:pt x="16" y="28"/>
                    <a:pt x="16" y="28"/>
                    <a:pt x="16" y="28"/>
                  </a:cubicBezTo>
                  <a:cubicBezTo>
                    <a:pt x="20" y="28"/>
                    <a:pt x="20" y="28"/>
                    <a:pt x="20" y="28"/>
                  </a:cubicBezTo>
                  <a:cubicBezTo>
                    <a:pt x="20" y="46"/>
                    <a:pt x="20" y="46"/>
                    <a:pt x="20" y="46"/>
                  </a:cubicBezTo>
                  <a:cubicBezTo>
                    <a:pt x="20" y="77"/>
                    <a:pt x="20" y="77"/>
                    <a:pt x="20" y="77"/>
                  </a:cubicBezTo>
                  <a:cubicBezTo>
                    <a:pt x="20" y="81"/>
                    <a:pt x="20" y="81"/>
                    <a:pt x="20" y="81"/>
                  </a:cubicBezTo>
                  <a:cubicBezTo>
                    <a:pt x="20" y="157"/>
                    <a:pt x="20" y="157"/>
                    <a:pt x="20" y="157"/>
                  </a:cubicBezTo>
                  <a:cubicBezTo>
                    <a:pt x="20" y="163"/>
                    <a:pt x="25" y="168"/>
                    <a:pt x="31" y="168"/>
                  </a:cubicBezTo>
                  <a:cubicBezTo>
                    <a:pt x="37" y="168"/>
                    <a:pt x="41" y="163"/>
                    <a:pt x="41" y="157"/>
                  </a:cubicBezTo>
                  <a:cubicBezTo>
                    <a:pt x="41" y="81"/>
                    <a:pt x="41" y="81"/>
                    <a:pt x="41" y="81"/>
                  </a:cubicBezTo>
                  <a:cubicBezTo>
                    <a:pt x="46" y="81"/>
                    <a:pt x="46" y="81"/>
                    <a:pt x="46" y="81"/>
                  </a:cubicBezTo>
                  <a:cubicBezTo>
                    <a:pt x="46" y="157"/>
                    <a:pt x="46" y="157"/>
                    <a:pt x="46" y="157"/>
                  </a:cubicBezTo>
                  <a:cubicBezTo>
                    <a:pt x="46" y="163"/>
                    <a:pt x="50" y="168"/>
                    <a:pt x="56" y="168"/>
                  </a:cubicBezTo>
                  <a:cubicBezTo>
                    <a:pt x="62" y="168"/>
                    <a:pt x="67" y="163"/>
                    <a:pt x="67" y="157"/>
                  </a:cubicBezTo>
                  <a:cubicBezTo>
                    <a:pt x="67" y="81"/>
                    <a:pt x="67" y="81"/>
                    <a:pt x="67" y="81"/>
                  </a:cubicBezTo>
                  <a:cubicBezTo>
                    <a:pt x="67" y="77"/>
                    <a:pt x="67" y="77"/>
                    <a:pt x="67" y="77"/>
                  </a:cubicBezTo>
                  <a:cubicBezTo>
                    <a:pt x="67" y="46"/>
                    <a:pt x="67" y="46"/>
                    <a:pt x="67" y="46"/>
                  </a:cubicBezTo>
                  <a:cubicBezTo>
                    <a:pt x="67" y="28"/>
                    <a:pt x="67" y="28"/>
                    <a:pt x="67" y="28"/>
                  </a:cubicBezTo>
                  <a:cubicBezTo>
                    <a:pt x="71" y="28"/>
                    <a:pt x="71" y="28"/>
                    <a:pt x="71" y="28"/>
                  </a:cubicBezTo>
                  <a:cubicBezTo>
                    <a:pt x="71" y="44"/>
                    <a:pt x="71" y="44"/>
                    <a:pt x="71" y="44"/>
                  </a:cubicBezTo>
                  <a:cubicBezTo>
                    <a:pt x="71" y="73"/>
                    <a:pt x="71" y="73"/>
                    <a:pt x="71" y="73"/>
                  </a:cubicBezTo>
                  <a:cubicBezTo>
                    <a:pt x="71" y="78"/>
                    <a:pt x="74" y="81"/>
                    <a:pt x="79" y="81"/>
                  </a:cubicBezTo>
                  <a:cubicBezTo>
                    <a:pt x="83" y="81"/>
                    <a:pt x="87" y="78"/>
                    <a:pt x="87" y="73"/>
                  </a:cubicBezTo>
                  <a:cubicBezTo>
                    <a:pt x="87" y="24"/>
                    <a:pt x="87" y="24"/>
                    <a:pt x="87" y="24"/>
                  </a:cubicBezTo>
                  <a:cubicBezTo>
                    <a:pt x="87" y="24"/>
                    <a:pt x="87" y="24"/>
                    <a:pt x="87" y="24"/>
                  </a:cubicBezTo>
                  <a:close/>
                </a:path>
              </a:pathLst>
            </a:custGeom>
            <a:solidFill>
              <a:srgbClr val="D5DBE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404040"/>
                </a:solidFill>
                <a:latin typeface="Arial"/>
                <a:ea typeface="Arial"/>
                <a:cs typeface="Arial"/>
                <a:sym typeface="Arial"/>
              </a:endParaRPr>
            </a:p>
          </p:txBody>
        </p:sp>
        <p:sp>
          <p:nvSpPr>
            <p:cNvPr id="347" name="Google Shape;347;p17"/>
            <p:cNvSpPr/>
            <p:nvPr/>
          </p:nvSpPr>
          <p:spPr>
            <a:xfrm flipH="1">
              <a:off x="7100855" y="1574313"/>
              <a:ext cx="132737" cy="131244"/>
            </a:xfrm>
            <a:prstGeom prst="ellipse">
              <a:avLst/>
            </a:prstGeom>
            <a:solidFill>
              <a:srgbClr val="D5DBE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404040"/>
                </a:solidFill>
                <a:latin typeface="Arial"/>
                <a:ea typeface="Arial"/>
                <a:cs typeface="Arial"/>
                <a:sym typeface="Arial"/>
              </a:endParaRPr>
            </a:p>
          </p:txBody>
        </p:sp>
        <p:sp>
          <p:nvSpPr>
            <p:cNvPr id="348" name="Google Shape;348;p17"/>
            <p:cNvSpPr/>
            <p:nvPr/>
          </p:nvSpPr>
          <p:spPr>
            <a:xfrm flipH="1">
              <a:off x="7011369" y="1718982"/>
              <a:ext cx="313198" cy="596564"/>
            </a:xfrm>
            <a:custGeom>
              <a:avLst/>
              <a:gdLst/>
              <a:ahLst/>
              <a:cxnLst/>
              <a:rect l="l" t="t" r="r" b="b"/>
              <a:pathLst>
                <a:path w="87" h="168" extrusionOk="0">
                  <a:moveTo>
                    <a:pt x="87" y="24"/>
                  </a:moveTo>
                  <a:cubicBezTo>
                    <a:pt x="87" y="11"/>
                    <a:pt x="75" y="0"/>
                    <a:pt x="62" y="0"/>
                  </a:cubicBezTo>
                  <a:cubicBezTo>
                    <a:pt x="37" y="0"/>
                    <a:pt x="37" y="0"/>
                    <a:pt x="37" y="0"/>
                  </a:cubicBezTo>
                  <a:cubicBezTo>
                    <a:pt x="35" y="0"/>
                    <a:pt x="35" y="0"/>
                    <a:pt x="35" y="0"/>
                  </a:cubicBezTo>
                  <a:cubicBezTo>
                    <a:pt x="25" y="0"/>
                    <a:pt x="25" y="0"/>
                    <a:pt x="25" y="0"/>
                  </a:cubicBezTo>
                  <a:cubicBezTo>
                    <a:pt x="12" y="0"/>
                    <a:pt x="0" y="11"/>
                    <a:pt x="0" y="24"/>
                  </a:cubicBezTo>
                  <a:cubicBezTo>
                    <a:pt x="0" y="24"/>
                    <a:pt x="0" y="24"/>
                    <a:pt x="0" y="24"/>
                  </a:cubicBezTo>
                  <a:cubicBezTo>
                    <a:pt x="0" y="73"/>
                    <a:pt x="0" y="73"/>
                    <a:pt x="0" y="73"/>
                  </a:cubicBezTo>
                  <a:cubicBezTo>
                    <a:pt x="0" y="78"/>
                    <a:pt x="4" y="81"/>
                    <a:pt x="8" y="81"/>
                  </a:cubicBezTo>
                  <a:cubicBezTo>
                    <a:pt x="13" y="81"/>
                    <a:pt x="16" y="78"/>
                    <a:pt x="16" y="73"/>
                  </a:cubicBezTo>
                  <a:cubicBezTo>
                    <a:pt x="16" y="44"/>
                    <a:pt x="16" y="44"/>
                    <a:pt x="16" y="44"/>
                  </a:cubicBezTo>
                  <a:cubicBezTo>
                    <a:pt x="16" y="28"/>
                    <a:pt x="16" y="28"/>
                    <a:pt x="16" y="28"/>
                  </a:cubicBezTo>
                  <a:cubicBezTo>
                    <a:pt x="20" y="28"/>
                    <a:pt x="20" y="28"/>
                    <a:pt x="20" y="28"/>
                  </a:cubicBezTo>
                  <a:cubicBezTo>
                    <a:pt x="20" y="46"/>
                    <a:pt x="20" y="46"/>
                    <a:pt x="20" y="46"/>
                  </a:cubicBezTo>
                  <a:cubicBezTo>
                    <a:pt x="20" y="77"/>
                    <a:pt x="20" y="77"/>
                    <a:pt x="20" y="77"/>
                  </a:cubicBezTo>
                  <a:cubicBezTo>
                    <a:pt x="20" y="81"/>
                    <a:pt x="20" y="81"/>
                    <a:pt x="20" y="81"/>
                  </a:cubicBezTo>
                  <a:cubicBezTo>
                    <a:pt x="20" y="157"/>
                    <a:pt x="20" y="157"/>
                    <a:pt x="20" y="157"/>
                  </a:cubicBezTo>
                  <a:cubicBezTo>
                    <a:pt x="20" y="163"/>
                    <a:pt x="25" y="168"/>
                    <a:pt x="31" y="168"/>
                  </a:cubicBezTo>
                  <a:cubicBezTo>
                    <a:pt x="37" y="168"/>
                    <a:pt x="41" y="163"/>
                    <a:pt x="41" y="157"/>
                  </a:cubicBezTo>
                  <a:cubicBezTo>
                    <a:pt x="41" y="81"/>
                    <a:pt x="41" y="81"/>
                    <a:pt x="41" y="81"/>
                  </a:cubicBezTo>
                  <a:cubicBezTo>
                    <a:pt x="46" y="81"/>
                    <a:pt x="46" y="81"/>
                    <a:pt x="46" y="81"/>
                  </a:cubicBezTo>
                  <a:cubicBezTo>
                    <a:pt x="46" y="157"/>
                    <a:pt x="46" y="157"/>
                    <a:pt x="46" y="157"/>
                  </a:cubicBezTo>
                  <a:cubicBezTo>
                    <a:pt x="46" y="163"/>
                    <a:pt x="50" y="168"/>
                    <a:pt x="56" y="168"/>
                  </a:cubicBezTo>
                  <a:cubicBezTo>
                    <a:pt x="62" y="168"/>
                    <a:pt x="67" y="163"/>
                    <a:pt x="67" y="157"/>
                  </a:cubicBezTo>
                  <a:cubicBezTo>
                    <a:pt x="67" y="81"/>
                    <a:pt x="67" y="81"/>
                    <a:pt x="67" y="81"/>
                  </a:cubicBezTo>
                  <a:cubicBezTo>
                    <a:pt x="67" y="77"/>
                    <a:pt x="67" y="77"/>
                    <a:pt x="67" y="77"/>
                  </a:cubicBezTo>
                  <a:cubicBezTo>
                    <a:pt x="67" y="46"/>
                    <a:pt x="67" y="46"/>
                    <a:pt x="67" y="46"/>
                  </a:cubicBezTo>
                  <a:cubicBezTo>
                    <a:pt x="67" y="28"/>
                    <a:pt x="67" y="28"/>
                    <a:pt x="67" y="28"/>
                  </a:cubicBezTo>
                  <a:cubicBezTo>
                    <a:pt x="71" y="28"/>
                    <a:pt x="71" y="28"/>
                    <a:pt x="71" y="28"/>
                  </a:cubicBezTo>
                  <a:cubicBezTo>
                    <a:pt x="71" y="44"/>
                    <a:pt x="71" y="44"/>
                    <a:pt x="71" y="44"/>
                  </a:cubicBezTo>
                  <a:cubicBezTo>
                    <a:pt x="71" y="73"/>
                    <a:pt x="71" y="73"/>
                    <a:pt x="71" y="73"/>
                  </a:cubicBezTo>
                  <a:cubicBezTo>
                    <a:pt x="71" y="78"/>
                    <a:pt x="74" y="81"/>
                    <a:pt x="79" y="81"/>
                  </a:cubicBezTo>
                  <a:cubicBezTo>
                    <a:pt x="83" y="81"/>
                    <a:pt x="87" y="78"/>
                    <a:pt x="87" y="73"/>
                  </a:cubicBezTo>
                  <a:cubicBezTo>
                    <a:pt x="87" y="24"/>
                    <a:pt x="87" y="24"/>
                    <a:pt x="87" y="24"/>
                  </a:cubicBezTo>
                  <a:cubicBezTo>
                    <a:pt x="87" y="24"/>
                    <a:pt x="87" y="24"/>
                    <a:pt x="87" y="24"/>
                  </a:cubicBezTo>
                  <a:close/>
                </a:path>
              </a:pathLst>
            </a:custGeom>
            <a:solidFill>
              <a:srgbClr val="D5DBE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404040"/>
                </a:solidFill>
                <a:latin typeface="Arial"/>
                <a:ea typeface="Arial"/>
                <a:cs typeface="Arial"/>
                <a:sym typeface="Arial"/>
              </a:endParaRPr>
            </a:p>
          </p:txBody>
        </p:sp>
        <p:sp>
          <p:nvSpPr>
            <p:cNvPr id="349" name="Google Shape;349;p17"/>
            <p:cNvSpPr/>
            <p:nvPr/>
          </p:nvSpPr>
          <p:spPr>
            <a:xfrm flipH="1">
              <a:off x="7507255" y="1574313"/>
              <a:ext cx="132737" cy="131244"/>
            </a:xfrm>
            <a:prstGeom prst="ellipse">
              <a:avLst/>
            </a:prstGeom>
            <a:solidFill>
              <a:srgbClr val="D5DBE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404040"/>
                </a:solidFill>
                <a:latin typeface="Arial"/>
                <a:ea typeface="Arial"/>
                <a:cs typeface="Arial"/>
                <a:sym typeface="Arial"/>
              </a:endParaRPr>
            </a:p>
          </p:txBody>
        </p:sp>
        <p:sp>
          <p:nvSpPr>
            <p:cNvPr id="350" name="Google Shape;350;p17"/>
            <p:cNvSpPr/>
            <p:nvPr/>
          </p:nvSpPr>
          <p:spPr>
            <a:xfrm flipH="1">
              <a:off x="7417769" y="1718982"/>
              <a:ext cx="313198" cy="596564"/>
            </a:xfrm>
            <a:custGeom>
              <a:avLst/>
              <a:gdLst/>
              <a:ahLst/>
              <a:cxnLst/>
              <a:rect l="l" t="t" r="r" b="b"/>
              <a:pathLst>
                <a:path w="87" h="168" extrusionOk="0">
                  <a:moveTo>
                    <a:pt x="87" y="24"/>
                  </a:moveTo>
                  <a:cubicBezTo>
                    <a:pt x="87" y="11"/>
                    <a:pt x="75" y="0"/>
                    <a:pt x="62" y="0"/>
                  </a:cubicBezTo>
                  <a:cubicBezTo>
                    <a:pt x="37" y="0"/>
                    <a:pt x="37" y="0"/>
                    <a:pt x="37" y="0"/>
                  </a:cubicBezTo>
                  <a:cubicBezTo>
                    <a:pt x="35" y="0"/>
                    <a:pt x="35" y="0"/>
                    <a:pt x="35" y="0"/>
                  </a:cubicBezTo>
                  <a:cubicBezTo>
                    <a:pt x="25" y="0"/>
                    <a:pt x="25" y="0"/>
                    <a:pt x="25" y="0"/>
                  </a:cubicBezTo>
                  <a:cubicBezTo>
                    <a:pt x="12" y="0"/>
                    <a:pt x="0" y="11"/>
                    <a:pt x="0" y="24"/>
                  </a:cubicBezTo>
                  <a:cubicBezTo>
                    <a:pt x="0" y="24"/>
                    <a:pt x="0" y="24"/>
                    <a:pt x="0" y="24"/>
                  </a:cubicBezTo>
                  <a:cubicBezTo>
                    <a:pt x="0" y="73"/>
                    <a:pt x="0" y="73"/>
                    <a:pt x="0" y="73"/>
                  </a:cubicBezTo>
                  <a:cubicBezTo>
                    <a:pt x="0" y="78"/>
                    <a:pt x="4" y="81"/>
                    <a:pt x="8" y="81"/>
                  </a:cubicBezTo>
                  <a:cubicBezTo>
                    <a:pt x="13" y="81"/>
                    <a:pt x="16" y="78"/>
                    <a:pt x="16" y="73"/>
                  </a:cubicBezTo>
                  <a:cubicBezTo>
                    <a:pt x="16" y="44"/>
                    <a:pt x="16" y="44"/>
                    <a:pt x="16" y="44"/>
                  </a:cubicBezTo>
                  <a:cubicBezTo>
                    <a:pt x="16" y="28"/>
                    <a:pt x="16" y="28"/>
                    <a:pt x="16" y="28"/>
                  </a:cubicBezTo>
                  <a:cubicBezTo>
                    <a:pt x="20" y="28"/>
                    <a:pt x="20" y="28"/>
                    <a:pt x="20" y="28"/>
                  </a:cubicBezTo>
                  <a:cubicBezTo>
                    <a:pt x="20" y="46"/>
                    <a:pt x="20" y="46"/>
                    <a:pt x="20" y="46"/>
                  </a:cubicBezTo>
                  <a:cubicBezTo>
                    <a:pt x="20" y="77"/>
                    <a:pt x="20" y="77"/>
                    <a:pt x="20" y="77"/>
                  </a:cubicBezTo>
                  <a:cubicBezTo>
                    <a:pt x="20" y="81"/>
                    <a:pt x="20" y="81"/>
                    <a:pt x="20" y="81"/>
                  </a:cubicBezTo>
                  <a:cubicBezTo>
                    <a:pt x="20" y="157"/>
                    <a:pt x="20" y="157"/>
                    <a:pt x="20" y="157"/>
                  </a:cubicBezTo>
                  <a:cubicBezTo>
                    <a:pt x="20" y="163"/>
                    <a:pt x="25" y="168"/>
                    <a:pt x="31" y="168"/>
                  </a:cubicBezTo>
                  <a:cubicBezTo>
                    <a:pt x="37" y="168"/>
                    <a:pt x="41" y="163"/>
                    <a:pt x="41" y="157"/>
                  </a:cubicBezTo>
                  <a:cubicBezTo>
                    <a:pt x="41" y="81"/>
                    <a:pt x="41" y="81"/>
                    <a:pt x="41" y="81"/>
                  </a:cubicBezTo>
                  <a:cubicBezTo>
                    <a:pt x="46" y="81"/>
                    <a:pt x="46" y="81"/>
                    <a:pt x="46" y="81"/>
                  </a:cubicBezTo>
                  <a:cubicBezTo>
                    <a:pt x="46" y="157"/>
                    <a:pt x="46" y="157"/>
                    <a:pt x="46" y="157"/>
                  </a:cubicBezTo>
                  <a:cubicBezTo>
                    <a:pt x="46" y="163"/>
                    <a:pt x="50" y="168"/>
                    <a:pt x="56" y="168"/>
                  </a:cubicBezTo>
                  <a:cubicBezTo>
                    <a:pt x="62" y="168"/>
                    <a:pt x="67" y="163"/>
                    <a:pt x="67" y="157"/>
                  </a:cubicBezTo>
                  <a:cubicBezTo>
                    <a:pt x="67" y="81"/>
                    <a:pt x="67" y="81"/>
                    <a:pt x="67" y="81"/>
                  </a:cubicBezTo>
                  <a:cubicBezTo>
                    <a:pt x="67" y="77"/>
                    <a:pt x="67" y="77"/>
                    <a:pt x="67" y="77"/>
                  </a:cubicBezTo>
                  <a:cubicBezTo>
                    <a:pt x="67" y="46"/>
                    <a:pt x="67" y="46"/>
                    <a:pt x="67" y="46"/>
                  </a:cubicBezTo>
                  <a:cubicBezTo>
                    <a:pt x="67" y="28"/>
                    <a:pt x="67" y="28"/>
                    <a:pt x="67" y="28"/>
                  </a:cubicBezTo>
                  <a:cubicBezTo>
                    <a:pt x="71" y="28"/>
                    <a:pt x="71" y="28"/>
                    <a:pt x="71" y="28"/>
                  </a:cubicBezTo>
                  <a:cubicBezTo>
                    <a:pt x="71" y="44"/>
                    <a:pt x="71" y="44"/>
                    <a:pt x="71" y="44"/>
                  </a:cubicBezTo>
                  <a:cubicBezTo>
                    <a:pt x="71" y="73"/>
                    <a:pt x="71" y="73"/>
                    <a:pt x="71" y="73"/>
                  </a:cubicBezTo>
                  <a:cubicBezTo>
                    <a:pt x="71" y="78"/>
                    <a:pt x="74" y="81"/>
                    <a:pt x="79" y="81"/>
                  </a:cubicBezTo>
                  <a:cubicBezTo>
                    <a:pt x="83" y="81"/>
                    <a:pt x="87" y="78"/>
                    <a:pt x="87" y="73"/>
                  </a:cubicBezTo>
                  <a:cubicBezTo>
                    <a:pt x="87" y="24"/>
                    <a:pt x="87" y="24"/>
                    <a:pt x="87" y="24"/>
                  </a:cubicBezTo>
                  <a:cubicBezTo>
                    <a:pt x="87" y="24"/>
                    <a:pt x="87" y="24"/>
                    <a:pt x="87" y="24"/>
                  </a:cubicBezTo>
                  <a:close/>
                </a:path>
              </a:pathLst>
            </a:custGeom>
            <a:solidFill>
              <a:srgbClr val="D5DBE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404040"/>
                </a:solidFill>
                <a:latin typeface="Arial"/>
                <a:ea typeface="Arial"/>
                <a:cs typeface="Arial"/>
                <a:sym typeface="Arial"/>
              </a:endParaRPr>
            </a:p>
          </p:txBody>
        </p:sp>
        <p:cxnSp>
          <p:nvCxnSpPr>
            <p:cNvPr id="351" name="Google Shape;351;p17"/>
            <p:cNvCxnSpPr/>
            <p:nvPr/>
          </p:nvCxnSpPr>
          <p:spPr>
            <a:xfrm>
              <a:off x="3936001" y="3118645"/>
              <a:ext cx="1900592" cy="0"/>
            </a:xfrm>
            <a:prstGeom prst="straightConnector1">
              <a:avLst/>
            </a:prstGeom>
            <a:noFill/>
            <a:ln w="9525" cap="flat" cmpd="sng">
              <a:solidFill>
                <a:srgbClr val="BFBFBF"/>
              </a:solidFill>
              <a:prstDash val="dash"/>
              <a:miter lim="800000"/>
              <a:headEnd type="oval" w="med" len="med"/>
              <a:tailEnd type="oval" w="med" len="med"/>
            </a:ln>
          </p:spPr>
        </p:cxnSp>
        <p:cxnSp>
          <p:nvCxnSpPr>
            <p:cNvPr id="352" name="Google Shape;352;p17"/>
            <p:cNvCxnSpPr/>
            <p:nvPr/>
          </p:nvCxnSpPr>
          <p:spPr>
            <a:xfrm>
              <a:off x="3936001" y="4280861"/>
              <a:ext cx="1900592" cy="0"/>
            </a:xfrm>
            <a:prstGeom prst="straightConnector1">
              <a:avLst/>
            </a:prstGeom>
            <a:noFill/>
            <a:ln w="9525" cap="flat" cmpd="sng">
              <a:solidFill>
                <a:srgbClr val="BFBFBF"/>
              </a:solidFill>
              <a:prstDash val="dash"/>
              <a:miter lim="800000"/>
              <a:headEnd type="oval" w="med" len="med"/>
              <a:tailEnd type="oval" w="med" len="med"/>
            </a:ln>
          </p:spPr>
        </p:cxnSp>
        <p:cxnSp>
          <p:nvCxnSpPr>
            <p:cNvPr id="353" name="Google Shape;353;p17"/>
            <p:cNvCxnSpPr/>
            <p:nvPr/>
          </p:nvCxnSpPr>
          <p:spPr>
            <a:xfrm>
              <a:off x="6355408" y="3684616"/>
              <a:ext cx="1927327" cy="0"/>
            </a:xfrm>
            <a:prstGeom prst="straightConnector1">
              <a:avLst/>
            </a:prstGeom>
            <a:noFill/>
            <a:ln w="9525" cap="flat" cmpd="sng">
              <a:solidFill>
                <a:srgbClr val="BFBFBF"/>
              </a:solidFill>
              <a:prstDash val="dash"/>
              <a:miter lim="800000"/>
              <a:headEnd type="oval" w="med" len="med"/>
              <a:tailEnd type="oval" w="med" len="med"/>
            </a:ln>
          </p:spPr>
        </p:cxnSp>
        <p:cxnSp>
          <p:nvCxnSpPr>
            <p:cNvPr id="354" name="Google Shape;354;p17"/>
            <p:cNvCxnSpPr/>
            <p:nvPr/>
          </p:nvCxnSpPr>
          <p:spPr>
            <a:xfrm>
              <a:off x="6355408" y="4887470"/>
              <a:ext cx="1927327" cy="0"/>
            </a:xfrm>
            <a:prstGeom prst="straightConnector1">
              <a:avLst/>
            </a:prstGeom>
            <a:noFill/>
            <a:ln w="9525" cap="flat" cmpd="sng">
              <a:solidFill>
                <a:srgbClr val="BFBFBF"/>
              </a:solidFill>
              <a:prstDash val="dash"/>
              <a:miter lim="800000"/>
              <a:headEnd type="oval" w="med" len="med"/>
              <a:tailEnd type="oval" w="med" len="med"/>
            </a:ln>
          </p:spPr>
        </p:cxnSp>
        <p:sp>
          <p:nvSpPr>
            <p:cNvPr id="355" name="Google Shape;355;p17"/>
            <p:cNvSpPr/>
            <p:nvPr/>
          </p:nvSpPr>
          <p:spPr>
            <a:xfrm>
              <a:off x="5842328" y="2867186"/>
              <a:ext cx="502920" cy="50292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b="1">
                  <a:solidFill>
                    <a:schemeClr val="lt1"/>
                  </a:solidFill>
                  <a:latin typeface="Arial"/>
                  <a:ea typeface="Arial"/>
                  <a:cs typeface="Arial"/>
                  <a:sym typeface="Arial"/>
                </a:rPr>
                <a:t>01</a:t>
              </a:r>
              <a:endParaRPr/>
            </a:p>
          </p:txBody>
        </p:sp>
        <p:sp>
          <p:nvSpPr>
            <p:cNvPr id="356" name="Google Shape;356;p17"/>
            <p:cNvSpPr/>
            <p:nvPr/>
          </p:nvSpPr>
          <p:spPr>
            <a:xfrm>
              <a:off x="5842328" y="3433155"/>
              <a:ext cx="502920" cy="50292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b="1">
                  <a:solidFill>
                    <a:schemeClr val="lt1"/>
                  </a:solidFill>
                  <a:latin typeface="Arial"/>
                  <a:ea typeface="Arial"/>
                  <a:cs typeface="Arial"/>
                  <a:sym typeface="Arial"/>
                </a:rPr>
                <a:t>02</a:t>
              </a:r>
              <a:endParaRPr/>
            </a:p>
          </p:txBody>
        </p:sp>
        <p:sp>
          <p:nvSpPr>
            <p:cNvPr id="357" name="Google Shape;357;p17"/>
            <p:cNvSpPr/>
            <p:nvPr/>
          </p:nvSpPr>
          <p:spPr>
            <a:xfrm>
              <a:off x="5842328" y="4029400"/>
              <a:ext cx="502920" cy="50292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b="1">
                  <a:solidFill>
                    <a:schemeClr val="lt1"/>
                  </a:solidFill>
                  <a:latin typeface="Arial"/>
                  <a:ea typeface="Arial"/>
                  <a:cs typeface="Arial"/>
                  <a:sym typeface="Arial"/>
                </a:rPr>
                <a:t>03</a:t>
              </a:r>
              <a:endParaRPr/>
            </a:p>
          </p:txBody>
        </p:sp>
        <p:sp>
          <p:nvSpPr>
            <p:cNvPr id="358" name="Google Shape;358;p17"/>
            <p:cNvSpPr/>
            <p:nvPr/>
          </p:nvSpPr>
          <p:spPr>
            <a:xfrm>
              <a:off x="5842328" y="4636011"/>
              <a:ext cx="502920" cy="50292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b="1">
                  <a:solidFill>
                    <a:schemeClr val="lt1"/>
                  </a:solidFill>
                  <a:latin typeface="Arial"/>
                  <a:ea typeface="Arial"/>
                  <a:cs typeface="Arial"/>
                  <a:sym typeface="Arial"/>
                </a:rPr>
                <a:t>04</a:t>
              </a:r>
              <a:endParaRPr/>
            </a:p>
          </p:txBody>
        </p:sp>
        <p:sp>
          <p:nvSpPr>
            <p:cNvPr id="359" name="Google Shape;359;p17"/>
            <p:cNvSpPr/>
            <p:nvPr/>
          </p:nvSpPr>
          <p:spPr>
            <a:xfrm>
              <a:off x="5919005" y="2394724"/>
              <a:ext cx="353990" cy="265492"/>
            </a:xfrm>
            <a:prstGeom prst="rect">
              <a:avLst/>
            </a:prstGeom>
          </p:spPr>
          <p:txBody>
            <a:bodyPr>
              <a:prstTxWarp prst="textPlain">
                <a:avLst/>
              </a:prstTxWarp>
            </a:bodyPr>
            <a:lstStyle/>
            <a:p>
              <a:pPr lvl="0" algn="ctr"/>
              <a:r>
                <a:rPr b="0" i="0">
                  <a:ln>
                    <a:noFill/>
                  </a:ln>
                  <a:solidFill>
                    <a:srgbClr val="2F3447"/>
                  </a:solidFill>
                  <a:latin typeface="Impact"/>
                </a:rPr>
                <a:t>50%</a:t>
              </a:r>
            </a:p>
          </p:txBody>
        </p:sp>
        <p:sp>
          <p:nvSpPr>
            <p:cNvPr id="360" name="Google Shape;360;p17"/>
            <p:cNvSpPr txBox="1"/>
            <p:nvPr/>
          </p:nvSpPr>
          <p:spPr>
            <a:xfrm>
              <a:off x="673100" y="2290876"/>
              <a:ext cx="3082899" cy="441805"/>
            </a:xfrm>
            <a:prstGeom prst="rect">
              <a:avLst/>
            </a:prstGeom>
            <a:noFill/>
            <a:ln>
              <a:noFill/>
            </a:ln>
          </p:spPr>
          <p:txBody>
            <a:bodyPr spcFirstLastPara="1" wrap="square" lIns="90000" tIns="46800" rIns="90000" bIns="46800" anchor="b" anchorCtr="0">
              <a:noAutofit/>
            </a:bodyPr>
            <a:lstStyle/>
            <a:p>
              <a:pPr marL="0" marR="0" lvl="0" indent="0" algn="l" rtl="0">
                <a:lnSpc>
                  <a:spcPct val="100000"/>
                </a:lnSpc>
                <a:spcBef>
                  <a:spcPts val="0"/>
                </a:spcBef>
                <a:spcAft>
                  <a:spcPts val="0"/>
                </a:spcAft>
                <a:buNone/>
              </a:pPr>
              <a:r>
                <a:rPr lang="en-US" sz="2000" b="1">
                  <a:solidFill>
                    <a:schemeClr val="dk1"/>
                  </a:solidFill>
                  <a:latin typeface="Arial"/>
                  <a:ea typeface="Arial"/>
                  <a:cs typeface="Arial"/>
                  <a:sym typeface="Arial"/>
                </a:rPr>
                <a:t>Text here</a:t>
              </a:r>
              <a:endParaRPr/>
            </a:p>
          </p:txBody>
        </p:sp>
        <p:sp>
          <p:nvSpPr>
            <p:cNvPr id="361" name="Google Shape;361;p17"/>
            <p:cNvSpPr/>
            <p:nvPr/>
          </p:nvSpPr>
          <p:spPr>
            <a:xfrm>
              <a:off x="673100" y="2732682"/>
              <a:ext cx="3082899" cy="966239"/>
            </a:xfrm>
            <a:prstGeom prst="rect">
              <a:avLst/>
            </a:prstGeom>
            <a:noFill/>
            <a:ln>
              <a:noFill/>
            </a:ln>
          </p:spPr>
          <p:txBody>
            <a:bodyPr spcFirstLastPara="1" wrap="square" lIns="90000" tIns="46800" rIns="90000" bIns="46800" anchor="t" anchorCtr="0">
              <a:noAutofit/>
            </a:bodyPr>
            <a:lstStyle/>
            <a:p>
              <a:pPr marL="171450" marR="0" lvl="0" indent="-171450" algn="l" rtl="0">
                <a:lnSpc>
                  <a:spcPct val="150000"/>
                </a:lnSpc>
                <a:spcBef>
                  <a:spcPts val="0"/>
                </a:spcBef>
                <a:spcAft>
                  <a:spcPts val="0"/>
                </a:spcAft>
                <a:buClr>
                  <a:schemeClr val="dk1"/>
                </a:buClr>
                <a:buSzPts val="1100"/>
                <a:buFont typeface="Arial"/>
                <a:buChar char="•"/>
              </a:pPr>
              <a:r>
                <a:rPr lang="en-US" sz="1100">
                  <a:solidFill>
                    <a:schemeClr val="dk1"/>
                  </a:solidFill>
                  <a:latin typeface="Arial"/>
                  <a:ea typeface="Arial"/>
                  <a:cs typeface="Arial"/>
                  <a:sym typeface="Arial"/>
                </a:rPr>
                <a:t>Copy paste fonts. Choose the only option to retain text. </a:t>
              </a:r>
              <a:endParaRPr/>
            </a:p>
            <a:p>
              <a:pPr marL="171450" marR="0" lvl="0" indent="-171450" algn="l" rtl="0">
                <a:lnSpc>
                  <a:spcPct val="150000"/>
                </a:lnSpc>
                <a:spcBef>
                  <a:spcPts val="0"/>
                </a:spcBef>
                <a:spcAft>
                  <a:spcPts val="0"/>
                </a:spcAft>
                <a:buClr>
                  <a:schemeClr val="dk1"/>
                </a:buClr>
                <a:buSzPts val="1100"/>
                <a:buFont typeface="Arial"/>
                <a:buChar char="•"/>
              </a:pPr>
              <a:r>
                <a:rPr lang="en-US" sz="1100">
                  <a:solidFill>
                    <a:schemeClr val="dk1"/>
                  </a:solidFill>
                  <a:latin typeface="Arial"/>
                  <a:ea typeface="Arial"/>
                  <a:cs typeface="Arial"/>
                  <a:sym typeface="Arial"/>
                </a:rPr>
                <a:t>……</a:t>
              </a:r>
              <a:endParaRPr/>
            </a:p>
          </p:txBody>
        </p:sp>
        <p:sp>
          <p:nvSpPr>
            <p:cNvPr id="362" name="Google Shape;362;p17"/>
            <p:cNvSpPr txBox="1"/>
            <p:nvPr/>
          </p:nvSpPr>
          <p:spPr>
            <a:xfrm>
              <a:off x="673100" y="4022124"/>
              <a:ext cx="3082899" cy="441805"/>
            </a:xfrm>
            <a:prstGeom prst="rect">
              <a:avLst/>
            </a:prstGeom>
            <a:noFill/>
            <a:ln>
              <a:noFill/>
            </a:ln>
          </p:spPr>
          <p:txBody>
            <a:bodyPr spcFirstLastPara="1" wrap="square" lIns="90000" tIns="46800" rIns="90000" bIns="46800" anchor="b" anchorCtr="0">
              <a:noAutofit/>
            </a:bodyPr>
            <a:lstStyle/>
            <a:p>
              <a:pPr marL="0" marR="0" lvl="0" indent="0" algn="l" rtl="0">
                <a:lnSpc>
                  <a:spcPct val="100000"/>
                </a:lnSpc>
                <a:spcBef>
                  <a:spcPts val="0"/>
                </a:spcBef>
                <a:spcAft>
                  <a:spcPts val="0"/>
                </a:spcAft>
                <a:buNone/>
              </a:pPr>
              <a:r>
                <a:rPr lang="en-US" sz="2000" b="1">
                  <a:solidFill>
                    <a:schemeClr val="dk1"/>
                  </a:solidFill>
                  <a:latin typeface="Arial"/>
                  <a:ea typeface="Arial"/>
                  <a:cs typeface="Arial"/>
                  <a:sym typeface="Arial"/>
                </a:rPr>
                <a:t>Text here</a:t>
              </a:r>
              <a:endParaRPr/>
            </a:p>
          </p:txBody>
        </p:sp>
        <p:sp>
          <p:nvSpPr>
            <p:cNvPr id="363" name="Google Shape;363;p17"/>
            <p:cNvSpPr/>
            <p:nvPr/>
          </p:nvSpPr>
          <p:spPr>
            <a:xfrm>
              <a:off x="673100" y="4463930"/>
              <a:ext cx="3082899" cy="966239"/>
            </a:xfrm>
            <a:prstGeom prst="rect">
              <a:avLst/>
            </a:prstGeom>
            <a:noFill/>
            <a:ln>
              <a:noFill/>
            </a:ln>
          </p:spPr>
          <p:txBody>
            <a:bodyPr spcFirstLastPara="1" wrap="square" lIns="90000" tIns="46800" rIns="90000" bIns="46800" anchor="t" anchorCtr="0">
              <a:noAutofit/>
            </a:bodyPr>
            <a:lstStyle/>
            <a:p>
              <a:pPr marL="171450" marR="0" lvl="0" indent="-171450" algn="l" rtl="0">
                <a:lnSpc>
                  <a:spcPct val="150000"/>
                </a:lnSpc>
                <a:spcBef>
                  <a:spcPts val="0"/>
                </a:spcBef>
                <a:spcAft>
                  <a:spcPts val="0"/>
                </a:spcAft>
                <a:buClr>
                  <a:schemeClr val="dk1"/>
                </a:buClr>
                <a:buSzPts val="1100"/>
                <a:buFont typeface="Arial"/>
                <a:buChar char="•"/>
              </a:pPr>
              <a:r>
                <a:rPr lang="en-US" sz="1100">
                  <a:solidFill>
                    <a:schemeClr val="dk1"/>
                  </a:solidFill>
                  <a:latin typeface="Arial"/>
                  <a:ea typeface="Arial"/>
                  <a:cs typeface="Arial"/>
                  <a:sym typeface="Arial"/>
                </a:rPr>
                <a:t>Copy paste fonts. Choose the only option to retain text. </a:t>
              </a:r>
              <a:endParaRPr/>
            </a:p>
            <a:p>
              <a:pPr marL="171450" marR="0" lvl="0" indent="-171450" algn="l" rtl="0">
                <a:lnSpc>
                  <a:spcPct val="150000"/>
                </a:lnSpc>
                <a:spcBef>
                  <a:spcPts val="0"/>
                </a:spcBef>
                <a:spcAft>
                  <a:spcPts val="0"/>
                </a:spcAft>
                <a:buClr>
                  <a:schemeClr val="dk1"/>
                </a:buClr>
                <a:buSzPts val="1100"/>
                <a:buFont typeface="Arial"/>
                <a:buChar char="•"/>
              </a:pPr>
              <a:r>
                <a:rPr lang="en-US" sz="1100">
                  <a:solidFill>
                    <a:schemeClr val="dk1"/>
                  </a:solidFill>
                  <a:latin typeface="Arial"/>
                  <a:ea typeface="Arial"/>
                  <a:cs typeface="Arial"/>
                  <a:sym typeface="Arial"/>
                </a:rPr>
                <a:t>……</a:t>
              </a:r>
              <a:endParaRPr/>
            </a:p>
          </p:txBody>
        </p:sp>
        <p:sp>
          <p:nvSpPr>
            <p:cNvPr id="364" name="Google Shape;364;p17"/>
            <p:cNvSpPr txBox="1"/>
            <p:nvPr/>
          </p:nvSpPr>
          <p:spPr>
            <a:xfrm>
              <a:off x="8436001" y="4636011"/>
              <a:ext cx="3082899" cy="441805"/>
            </a:xfrm>
            <a:prstGeom prst="rect">
              <a:avLst/>
            </a:prstGeom>
            <a:noFill/>
            <a:ln>
              <a:noFill/>
            </a:ln>
          </p:spPr>
          <p:txBody>
            <a:bodyPr spcFirstLastPara="1" wrap="square" lIns="90000" tIns="46800" rIns="90000" bIns="46800" anchor="b" anchorCtr="0">
              <a:noAutofit/>
            </a:bodyPr>
            <a:lstStyle/>
            <a:p>
              <a:pPr marL="0" marR="0" lvl="0" indent="0" algn="r" rtl="0">
                <a:lnSpc>
                  <a:spcPct val="100000"/>
                </a:lnSpc>
                <a:spcBef>
                  <a:spcPts val="0"/>
                </a:spcBef>
                <a:spcAft>
                  <a:spcPts val="0"/>
                </a:spcAft>
                <a:buNone/>
              </a:pPr>
              <a:r>
                <a:rPr lang="en-US" sz="2000" b="1">
                  <a:solidFill>
                    <a:schemeClr val="dk1"/>
                  </a:solidFill>
                  <a:latin typeface="Arial"/>
                  <a:ea typeface="Arial"/>
                  <a:cs typeface="Arial"/>
                  <a:sym typeface="Arial"/>
                </a:rPr>
                <a:t>Text here</a:t>
              </a:r>
              <a:endParaRPr/>
            </a:p>
          </p:txBody>
        </p:sp>
        <p:sp>
          <p:nvSpPr>
            <p:cNvPr id="365" name="Google Shape;365;p17"/>
            <p:cNvSpPr/>
            <p:nvPr/>
          </p:nvSpPr>
          <p:spPr>
            <a:xfrm>
              <a:off x="8436001" y="5077817"/>
              <a:ext cx="3082899" cy="966239"/>
            </a:xfrm>
            <a:prstGeom prst="rect">
              <a:avLst/>
            </a:prstGeom>
            <a:noFill/>
            <a:ln>
              <a:noFill/>
            </a:ln>
          </p:spPr>
          <p:txBody>
            <a:bodyPr spcFirstLastPara="1" wrap="square" lIns="90000" tIns="46800" rIns="90000" bIns="46800" anchor="t" anchorCtr="0">
              <a:noAutofit/>
            </a:bodyPr>
            <a:lstStyle/>
            <a:p>
              <a:pPr marL="171450" marR="0" lvl="0" indent="-171450" algn="r" rtl="0">
                <a:lnSpc>
                  <a:spcPct val="150000"/>
                </a:lnSpc>
                <a:spcBef>
                  <a:spcPts val="0"/>
                </a:spcBef>
                <a:spcAft>
                  <a:spcPts val="0"/>
                </a:spcAft>
                <a:buClr>
                  <a:schemeClr val="dk1"/>
                </a:buClr>
                <a:buSzPts val="1100"/>
                <a:buFont typeface="Arial"/>
                <a:buChar char="•"/>
              </a:pPr>
              <a:r>
                <a:rPr lang="en-US" sz="1100">
                  <a:solidFill>
                    <a:schemeClr val="dk1"/>
                  </a:solidFill>
                  <a:latin typeface="Arial"/>
                  <a:ea typeface="Arial"/>
                  <a:cs typeface="Arial"/>
                  <a:sym typeface="Arial"/>
                </a:rPr>
                <a:t>Copy paste fonts. Choose the only option to retain text. </a:t>
              </a:r>
              <a:endParaRPr/>
            </a:p>
            <a:p>
              <a:pPr marL="171450" marR="0" lvl="0" indent="-171450" algn="r" rtl="0">
                <a:lnSpc>
                  <a:spcPct val="150000"/>
                </a:lnSpc>
                <a:spcBef>
                  <a:spcPts val="0"/>
                </a:spcBef>
                <a:spcAft>
                  <a:spcPts val="0"/>
                </a:spcAft>
                <a:buClr>
                  <a:schemeClr val="dk1"/>
                </a:buClr>
                <a:buSzPts val="1100"/>
                <a:buFont typeface="Arial"/>
                <a:buChar char="•"/>
              </a:pPr>
              <a:r>
                <a:rPr lang="en-US" sz="1100">
                  <a:solidFill>
                    <a:schemeClr val="dk1"/>
                  </a:solidFill>
                  <a:latin typeface="Arial"/>
                  <a:ea typeface="Arial"/>
                  <a:cs typeface="Arial"/>
                  <a:sym typeface="Arial"/>
                </a:rPr>
                <a:t>……</a:t>
              </a:r>
              <a:endParaRPr/>
            </a:p>
          </p:txBody>
        </p:sp>
        <p:sp>
          <p:nvSpPr>
            <p:cNvPr id="366" name="Google Shape;366;p17"/>
            <p:cNvSpPr txBox="1"/>
            <p:nvPr/>
          </p:nvSpPr>
          <p:spPr>
            <a:xfrm>
              <a:off x="8436001" y="2897742"/>
              <a:ext cx="3082899" cy="441805"/>
            </a:xfrm>
            <a:prstGeom prst="rect">
              <a:avLst/>
            </a:prstGeom>
            <a:noFill/>
            <a:ln>
              <a:noFill/>
            </a:ln>
          </p:spPr>
          <p:txBody>
            <a:bodyPr spcFirstLastPara="1" wrap="square" lIns="90000" tIns="46800" rIns="90000" bIns="46800" anchor="b" anchorCtr="0">
              <a:noAutofit/>
            </a:bodyPr>
            <a:lstStyle/>
            <a:p>
              <a:pPr marL="0" marR="0" lvl="0" indent="0" algn="r" rtl="0">
                <a:lnSpc>
                  <a:spcPct val="100000"/>
                </a:lnSpc>
                <a:spcBef>
                  <a:spcPts val="0"/>
                </a:spcBef>
                <a:spcAft>
                  <a:spcPts val="0"/>
                </a:spcAft>
                <a:buNone/>
              </a:pPr>
              <a:r>
                <a:rPr lang="en-US" sz="2000" b="1">
                  <a:solidFill>
                    <a:schemeClr val="dk1"/>
                  </a:solidFill>
                  <a:latin typeface="Arial"/>
                  <a:ea typeface="Arial"/>
                  <a:cs typeface="Arial"/>
                  <a:sym typeface="Arial"/>
                </a:rPr>
                <a:t>Text here</a:t>
              </a:r>
              <a:endParaRPr/>
            </a:p>
          </p:txBody>
        </p:sp>
        <p:sp>
          <p:nvSpPr>
            <p:cNvPr id="367" name="Google Shape;367;p17"/>
            <p:cNvSpPr/>
            <p:nvPr/>
          </p:nvSpPr>
          <p:spPr>
            <a:xfrm>
              <a:off x="8436001" y="3339548"/>
              <a:ext cx="3082899" cy="966239"/>
            </a:xfrm>
            <a:prstGeom prst="rect">
              <a:avLst/>
            </a:prstGeom>
            <a:noFill/>
            <a:ln>
              <a:noFill/>
            </a:ln>
          </p:spPr>
          <p:txBody>
            <a:bodyPr spcFirstLastPara="1" wrap="square" lIns="90000" tIns="46800" rIns="90000" bIns="46800" anchor="t" anchorCtr="0">
              <a:noAutofit/>
            </a:bodyPr>
            <a:lstStyle/>
            <a:p>
              <a:pPr marL="171450" marR="0" lvl="0" indent="-171450" algn="r" rtl="0">
                <a:lnSpc>
                  <a:spcPct val="150000"/>
                </a:lnSpc>
                <a:spcBef>
                  <a:spcPts val="0"/>
                </a:spcBef>
                <a:spcAft>
                  <a:spcPts val="0"/>
                </a:spcAft>
                <a:buClr>
                  <a:schemeClr val="dk1"/>
                </a:buClr>
                <a:buSzPts val="1100"/>
                <a:buFont typeface="Arial"/>
                <a:buChar char="•"/>
              </a:pPr>
              <a:r>
                <a:rPr lang="en-US" sz="1100">
                  <a:solidFill>
                    <a:schemeClr val="dk1"/>
                  </a:solidFill>
                  <a:latin typeface="Arial"/>
                  <a:ea typeface="Arial"/>
                  <a:cs typeface="Arial"/>
                  <a:sym typeface="Arial"/>
                </a:rPr>
                <a:t>Copy paste fonts. Choose the only option to retain text. </a:t>
              </a:r>
              <a:endParaRPr/>
            </a:p>
            <a:p>
              <a:pPr marL="171450" marR="0" lvl="0" indent="-171450" algn="r" rtl="0">
                <a:lnSpc>
                  <a:spcPct val="150000"/>
                </a:lnSpc>
                <a:spcBef>
                  <a:spcPts val="0"/>
                </a:spcBef>
                <a:spcAft>
                  <a:spcPts val="0"/>
                </a:spcAft>
                <a:buClr>
                  <a:schemeClr val="dk1"/>
                </a:buClr>
                <a:buSzPts val="1100"/>
                <a:buFont typeface="Arial"/>
                <a:buChar char="•"/>
              </a:pPr>
              <a:r>
                <a:rPr lang="en-US" sz="1100">
                  <a:solidFill>
                    <a:schemeClr val="dk1"/>
                  </a:solidFill>
                  <a:latin typeface="Arial"/>
                  <a:ea typeface="Arial"/>
                  <a:cs typeface="Arial"/>
                  <a:sym typeface="Arial"/>
                </a:rPr>
                <a:t>……</a:t>
              </a:r>
              <a:endParaRPr/>
            </a:p>
          </p:txBody>
        </p:sp>
      </p:grpSp>
      <p:pic>
        <p:nvPicPr>
          <p:cNvPr id="368" name="Google Shape;368;p17"/>
          <p:cNvPicPr preferRelativeResize="0"/>
          <p:nvPr/>
        </p:nvPicPr>
        <p:blipFill>
          <a:blip r:embed="rId3">
            <a:alphaModFix/>
          </a:blip>
          <a:stretch>
            <a:fillRect/>
          </a:stretch>
        </p:blipFill>
        <p:spPr>
          <a:xfrm>
            <a:off x="0" y="61280"/>
            <a:ext cx="12192001" cy="673544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pic>
        <p:nvPicPr>
          <p:cNvPr id="9" name="Picture 8">
            <a:extLst>
              <a:ext uri="{FF2B5EF4-FFF2-40B4-BE49-F238E27FC236}">
                <a16:creationId xmlns:a16="http://schemas.microsoft.com/office/drawing/2014/main" id="{3778D8F5-8447-254A-B937-2A2293D19C68}"/>
              </a:ext>
            </a:extLst>
          </p:cNvPr>
          <p:cNvPicPr>
            <a:picLocks noChangeAspect="1"/>
          </p:cNvPicPr>
          <p:nvPr/>
        </p:nvPicPr>
        <p:blipFill>
          <a:blip r:embed="rId3"/>
          <a:stretch>
            <a:fillRect/>
          </a:stretch>
        </p:blipFill>
        <p:spPr>
          <a:xfrm>
            <a:off x="4367" y="-2458"/>
            <a:ext cx="12187633" cy="6860458"/>
          </a:xfrm>
          <a:prstGeom prst="rect">
            <a:avLst/>
          </a:prstGeom>
          <a:solidFill>
            <a:schemeClr val="accent5">
              <a:lumMod val="75000"/>
            </a:schemeClr>
          </a:solidFill>
        </p:spPr>
      </p:pic>
      <p:sp>
        <p:nvSpPr>
          <p:cNvPr id="11" name="Google Shape;260;p14">
            <a:extLst>
              <a:ext uri="{FF2B5EF4-FFF2-40B4-BE49-F238E27FC236}">
                <a16:creationId xmlns:a16="http://schemas.microsoft.com/office/drawing/2014/main" id="{24445A23-7794-3846-B699-76F1756C1B4D}"/>
              </a:ext>
            </a:extLst>
          </p:cNvPr>
          <p:cNvSpPr txBox="1">
            <a:spLocks/>
          </p:cNvSpPr>
          <p:nvPr/>
        </p:nvSpPr>
        <p:spPr>
          <a:xfrm>
            <a:off x="670718" y="-11187"/>
            <a:ext cx="10850563" cy="1028699"/>
          </a:xfrm>
          <a:prstGeom prst="rect">
            <a:avLst/>
          </a:prstGeom>
          <a:noFill/>
          <a:ln>
            <a:noFill/>
          </a:ln>
        </p:spPr>
        <p:txBody>
          <a:bodyPr spcFirstLastPara="1" wrap="square" lIns="91425" tIns="45700" rIns="91425" bIns="45700"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2800"/>
              <a:buFont typeface="Arial"/>
              <a:buNone/>
              <a:defRPr sz="3600" b="1" i="0" u="none" strike="noStrike" cap="none">
                <a:solidFill>
                  <a:schemeClr val="dk1"/>
                </a:solidFill>
                <a:latin typeface="Helvetica" pitchFamily="2" charset="0"/>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altLang="zh-CN" dirty="0"/>
              <a:t>A smart Assistant for service</a:t>
            </a:r>
            <a:endParaRPr lang="en-US" dirty="0"/>
          </a:p>
        </p:txBody>
      </p:sp>
      <p:sp>
        <p:nvSpPr>
          <p:cNvPr id="10" name="Rounded Rectangle 9">
            <a:extLst>
              <a:ext uri="{FF2B5EF4-FFF2-40B4-BE49-F238E27FC236}">
                <a16:creationId xmlns:a16="http://schemas.microsoft.com/office/drawing/2014/main" id="{9B3CD550-A86C-314B-B352-F0A28C742609}"/>
              </a:ext>
            </a:extLst>
          </p:cNvPr>
          <p:cNvSpPr/>
          <p:nvPr/>
        </p:nvSpPr>
        <p:spPr>
          <a:xfrm>
            <a:off x="781826" y="1371600"/>
            <a:ext cx="8621616" cy="5001420"/>
          </a:xfrm>
          <a:prstGeom prst="roundRect">
            <a:avLst>
              <a:gd name="adj" fmla="val 9811"/>
            </a:avLst>
          </a:prstGeom>
          <a:solidFill>
            <a:schemeClr val="accent5">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Box 15">
            <a:extLst>
              <a:ext uri="{FF2B5EF4-FFF2-40B4-BE49-F238E27FC236}">
                <a16:creationId xmlns:a16="http://schemas.microsoft.com/office/drawing/2014/main" id="{717A158B-B6AF-984D-876C-CEB57BDB20BC}"/>
              </a:ext>
            </a:extLst>
          </p:cNvPr>
          <p:cNvSpPr txBox="1"/>
          <p:nvPr/>
        </p:nvSpPr>
        <p:spPr>
          <a:xfrm>
            <a:off x="1579178" y="2070080"/>
            <a:ext cx="6828156" cy="2677656"/>
          </a:xfrm>
          <a:prstGeom prst="rect">
            <a:avLst/>
          </a:prstGeom>
          <a:noFill/>
        </p:spPr>
        <p:txBody>
          <a:bodyPr wrap="square" rtlCol="0">
            <a:spAutoFit/>
          </a:bodyPr>
          <a:lstStyle/>
          <a:p>
            <a:pPr marL="342900" indent="-342900">
              <a:buFont typeface="Arial" panose="020B0604020202020204" pitchFamily="34" charset="0"/>
              <a:buChar char="•"/>
            </a:pPr>
            <a:r>
              <a:rPr lang="en-US" altLang="zh-CN" sz="2400" dirty="0">
                <a:solidFill>
                  <a:schemeClr val="bg1">
                    <a:lumMod val="95000"/>
                  </a:schemeClr>
                </a:solidFill>
              </a:rPr>
              <a:t>Discover</a:t>
            </a:r>
            <a:r>
              <a:rPr lang="zh-CN" altLang="en-US" sz="2400" dirty="0">
                <a:solidFill>
                  <a:schemeClr val="bg1">
                    <a:lumMod val="95000"/>
                  </a:schemeClr>
                </a:solidFill>
              </a:rPr>
              <a:t> </a:t>
            </a:r>
            <a:r>
              <a:rPr lang="en-US" altLang="zh-CN" sz="2400" dirty="0">
                <a:solidFill>
                  <a:schemeClr val="bg1">
                    <a:lumMod val="95000"/>
                  </a:schemeClr>
                </a:solidFill>
              </a:rPr>
              <a:t>trends</a:t>
            </a:r>
            <a:r>
              <a:rPr lang="zh-CN" altLang="en-US" sz="2400" dirty="0">
                <a:solidFill>
                  <a:schemeClr val="bg1">
                    <a:lumMod val="95000"/>
                  </a:schemeClr>
                </a:solidFill>
              </a:rPr>
              <a:t> </a:t>
            </a:r>
            <a:r>
              <a:rPr lang="en-US" altLang="zh-CN" sz="2400" dirty="0">
                <a:solidFill>
                  <a:schemeClr val="bg1">
                    <a:lumMod val="95000"/>
                  </a:schemeClr>
                </a:solidFill>
              </a:rPr>
              <a:t>across</a:t>
            </a:r>
            <a:r>
              <a:rPr lang="zh-CN" altLang="en-US" sz="2400" dirty="0">
                <a:solidFill>
                  <a:schemeClr val="bg1">
                    <a:lumMod val="95000"/>
                  </a:schemeClr>
                </a:solidFill>
              </a:rPr>
              <a:t> </a:t>
            </a:r>
            <a:r>
              <a:rPr lang="en-US" altLang="zh-CN" sz="2400" dirty="0">
                <a:solidFill>
                  <a:schemeClr val="bg1">
                    <a:lumMod val="95000"/>
                  </a:schemeClr>
                </a:solidFill>
              </a:rPr>
              <a:t>channels</a:t>
            </a:r>
          </a:p>
          <a:p>
            <a:pPr marL="342900" indent="-342900">
              <a:buFont typeface="Arial" panose="020B0604020202020204" pitchFamily="34" charset="0"/>
              <a:buChar char="•"/>
            </a:pPr>
            <a:endParaRPr lang="en-US" altLang="zh-CN" sz="2400" dirty="0">
              <a:solidFill>
                <a:schemeClr val="bg1">
                  <a:lumMod val="95000"/>
                </a:schemeClr>
              </a:solidFill>
            </a:endParaRPr>
          </a:p>
          <a:p>
            <a:pPr marL="342900" indent="-342900">
              <a:buFont typeface="Arial" panose="020B0604020202020204" pitchFamily="34" charset="0"/>
              <a:buChar char="•"/>
            </a:pPr>
            <a:r>
              <a:rPr lang="en-US" altLang="zh-CN" sz="2400" dirty="0">
                <a:solidFill>
                  <a:schemeClr val="bg1">
                    <a:lumMod val="95000"/>
                  </a:schemeClr>
                </a:solidFill>
              </a:rPr>
              <a:t>Predict</a:t>
            </a:r>
            <a:r>
              <a:rPr lang="zh-CN" altLang="en-US" sz="2400" dirty="0">
                <a:solidFill>
                  <a:schemeClr val="bg1">
                    <a:lumMod val="95000"/>
                  </a:schemeClr>
                </a:solidFill>
              </a:rPr>
              <a:t> </a:t>
            </a:r>
            <a:r>
              <a:rPr lang="en-US" altLang="zh-CN" sz="2400" dirty="0">
                <a:solidFill>
                  <a:schemeClr val="bg1">
                    <a:lumMod val="95000"/>
                  </a:schemeClr>
                </a:solidFill>
              </a:rPr>
              <a:t>case</a:t>
            </a:r>
            <a:r>
              <a:rPr lang="zh-CN" altLang="en-US" sz="2400" dirty="0">
                <a:solidFill>
                  <a:schemeClr val="bg1">
                    <a:lumMod val="95000"/>
                  </a:schemeClr>
                </a:solidFill>
              </a:rPr>
              <a:t> </a:t>
            </a:r>
            <a:r>
              <a:rPr lang="en-US" altLang="zh-CN" sz="2400" dirty="0">
                <a:solidFill>
                  <a:schemeClr val="bg1">
                    <a:lumMod val="95000"/>
                  </a:schemeClr>
                </a:solidFill>
              </a:rPr>
              <a:t>issues</a:t>
            </a:r>
          </a:p>
          <a:p>
            <a:pPr marL="342900" indent="-342900">
              <a:buFont typeface="Arial" panose="020B0604020202020204" pitchFamily="34" charset="0"/>
              <a:buChar char="•"/>
            </a:pPr>
            <a:endParaRPr lang="en-US" sz="2400" dirty="0">
              <a:solidFill>
                <a:schemeClr val="bg1">
                  <a:lumMod val="95000"/>
                </a:schemeClr>
              </a:solidFill>
            </a:endParaRPr>
          </a:p>
          <a:p>
            <a:pPr marL="342900" indent="-342900">
              <a:buFont typeface="Arial" panose="020B0604020202020204" pitchFamily="34" charset="0"/>
              <a:buChar char="•"/>
            </a:pPr>
            <a:r>
              <a:rPr lang="en-US" altLang="zh-CN" sz="2400" dirty="0">
                <a:solidFill>
                  <a:schemeClr val="bg1">
                    <a:lumMod val="95000"/>
                  </a:schemeClr>
                </a:solidFill>
              </a:rPr>
              <a:t>Recommend</a:t>
            </a:r>
            <a:r>
              <a:rPr lang="zh-CN" altLang="en-US" sz="2400" dirty="0">
                <a:solidFill>
                  <a:schemeClr val="bg1">
                    <a:lumMod val="95000"/>
                  </a:schemeClr>
                </a:solidFill>
              </a:rPr>
              <a:t> </a:t>
            </a:r>
            <a:r>
              <a:rPr lang="en-US" altLang="zh-CN" sz="2400" dirty="0">
                <a:solidFill>
                  <a:schemeClr val="bg1">
                    <a:lumMod val="95000"/>
                  </a:schemeClr>
                </a:solidFill>
              </a:rPr>
              <a:t>relevant</a:t>
            </a:r>
            <a:r>
              <a:rPr lang="zh-CN" altLang="en-US" sz="2400" dirty="0">
                <a:solidFill>
                  <a:schemeClr val="bg1">
                    <a:lumMod val="95000"/>
                  </a:schemeClr>
                </a:solidFill>
              </a:rPr>
              <a:t> </a:t>
            </a:r>
            <a:r>
              <a:rPr lang="en-US" altLang="zh-CN" sz="2400" dirty="0">
                <a:solidFill>
                  <a:schemeClr val="bg1">
                    <a:lumMod val="95000"/>
                  </a:schemeClr>
                </a:solidFill>
              </a:rPr>
              <a:t>add-ons</a:t>
            </a:r>
            <a:r>
              <a:rPr lang="zh-CN" altLang="en-US" sz="2400" dirty="0">
                <a:solidFill>
                  <a:schemeClr val="bg1">
                    <a:lumMod val="95000"/>
                  </a:schemeClr>
                </a:solidFill>
              </a:rPr>
              <a:t> </a:t>
            </a:r>
            <a:r>
              <a:rPr lang="en-US" altLang="zh-CN" sz="2400" dirty="0">
                <a:solidFill>
                  <a:schemeClr val="bg1">
                    <a:lumMod val="95000"/>
                  </a:schemeClr>
                </a:solidFill>
              </a:rPr>
              <a:t>&amp;</a:t>
            </a:r>
            <a:r>
              <a:rPr lang="zh-CN" altLang="en-US" sz="2400" dirty="0">
                <a:solidFill>
                  <a:schemeClr val="bg1">
                    <a:lumMod val="95000"/>
                  </a:schemeClr>
                </a:solidFill>
              </a:rPr>
              <a:t> </a:t>
            </a:r>
            <a:r>
              <a:rPr lang="en-US" altLang="zh-CN" sz="2400" dirty="0">
                <a:solidFill>
                  <a:schemeClr val="bg1">
                    <a:lumMod val="95000"/>
                  </a:schemeClr>
                </a:solidFill>
              </a:rPr>
              <a:t>usage</a:t>
            </a:r>
            <a:r>
              <a:rPr lang="zh-CN" altLang="en-US" sz="2400" dirty="0">
                <a:solidFill>
                  <a:schemeClr val="bg1">
                    <a:lumMod val="95000"/>
                  </a:schemeClr>
                </a:solidFill>
              </a:rPr>
              <a:t> </a:t>
            </a:r>
            <a:r>
              <a:rPr lang="en-US" altLang="zh-CN" sz="2400" dirty="0">
                <a:solidFill>
                  <a:schemeClr val="bg1">
                    <a:lumMod val="95000"/>
                  </a:schemeClr>
                </a:solidFill>
              </a:rPr>
              <a:t>tips</a:t>
            </a:r>
          </a:p>
          <a:p>
            <a:pPr marL="342900" indent="-342900">
              <a:buFont typeface="Arial" panose="020B0604020202020204" pitchFamily="34" charset="0"/>
              <a:buChar char="•"/>
            </a:pPr>
            <a:endParaRPr lang="en-US" sz="2400" dirty="0">
              <a:solidFill>
                <a:schemeClr val="bg1">
                  <a:lumMod val="95000"/>
                </a:schemeClr>
              </a:solidFill>
            </a:endParaRPr>
          </a:p>
          <a:p>
            <a:pPr marL="342900" indent="-342900">
              <a:buFont typeface="Arial" panose="020B0604020202020204" pitchFamily="34" charset="0"/>
              <a:buChar char="•"/>
            </a:pPr>
            <a:r>
              <a:rPr lang="en-US" altLang="zh-CN" sz="2400" dirty="0">
                <a:solidFill>
                  <a:schemeClr val="bg1">
                    <a:lumMod val="95000"/>
                  </a:schemeClr>
                </a:solidFill>
              </a:rPr>
              <a:t>Automate</a:t>
            </a:r>
            <a:r>
              <a:rPr lang="zh-CN" altLang="en-US" sz="2400" dirty="0">
                <a:solidFill>
                  <a:schemeClr val="bg1">
                    <a:lumMod val="95000"/>
                  </a:schemeClr>
                </a:solidFill>
              </a:rPr>
              <a:t> </a:t>
            </a:r>
            <a:r>
              <a:rPr lang="en-US" altLang="zh-CN" sz="2400" dirty="0">
                <a:solidFill>
                  <a:schemeClr val="bg1">
                    <a:lumMod val="95000"/>
                  </a:schemeClr>
                </a:solidFill>
              </a:rPr>
              <a:t>issue</a:t>
            </a:r>
            <a:r>
              <a:rPr lang="zh-CN" altLang="en-US" sz="2400" dirty="0">
                <a:solidFill>
                  <a:schemeClr val="bg1">
                    <a:lumMod val="95000"/>
                  </a:schemeClr>
                </a:solidFill>
              </a:rPr>
              <a:t> </a:t>
            </a:r>
            <a:r>
              <a:rPr lang="en-US" altLang="zh-CN" sz="2400" dirty="0">
                <a:solidFill>
                  <a:schemeClr val="bg1">
                    <a:lumMod val="95000"/>
                  </a:schemeClr>
                </a:solidFill>
              </a:rPr>
              <a:t>resolution</a:t>
            </a:r>
            <a:endParaRPr lang="en-US" sz="2400" dirty="0">
              <a:solidFill>
                <a:schemeClr val="bg1">
                  <a:lumMod val="95000"/>
                </a:schemeClr>
              </a:solidFill>
            </a:endParaRPr>
          </a:p>
        </p:txBody>
      </p:sp>
      <p:pic>
        <p:nvPicPr>
          <p:cNvPr id="12" name="Picture 11">
            <a:extLst>
              <a:ext uri="{FF2B5EF4-FFF2-40B4-BE49-F238E27FC236}">
                <a16:creationId xmlns:a16="http://schemas.microsoft.com/office/drawing/2014/main" id="{F3AC8FA6-3025-C64A-9844-B88D1CC4F9CA}"/>
              </a:ext>
            </a:extLst>
          </p:cNvPr>
          <p:cNvPicPr>
            <a:picLocks noChangeAspect="1"/>
          </p:cNvPicPr>
          <p:nvPr/>
        </p:nvPicPr>
        <p:blipFill>
          <a:blip r:embed="rId4"/>
          <a:stretch>
            <a:fillRect/>
          </a:stretch>
        </p:blipFill>
        <p:spPr>
          <a:xfrm>
            <a:off x="9772844" y="3437729"/>
            <a:ext cx="2414789" cy="3429000"/>
          </a:xfrm>
          <a:prstGeom prst="rect">
            <a:avLst/>
          </a:prstGeom>
        </p:spPr>
      </p:pic>
    </p:spTree>
    <p:extLst>
      <p:ext uri="{BB962C8B-B14F-4D97-AF65-F5344CB8AC3E}">
        <p14:creationId xmlns:p14="http://schemas.microsoft.com/office/powerpoint/2010/main" val="3189400842"/>
      </p:ext>
    </p:extLst>
  </p:cSld>
  <p:clrMapOvr>
    <a:masterClrMapping/>
  </p:clrMapOvr>
</p:sld>
</file>

<file path=ppt/theme/theme1.xml><?xml version="1.0" encoding="utf-8"?>
<a:theme xmlns:a="http://schemas.openxmlformats.org/drawingml/2006/main" name="主题5">
  <a:themeElements>
    <a:clrScheme name="自定义 4">
      <a:dk1>
        <a:srgbClr val="000000"/>
      </a:dk1>
      <a:lt1>
        <a:srgbClr val="FFFFFF"/>
      </a:lt1>
      <a:dk2>
        <a:srgbClr val="44546A"/>
      </a:dk2>
      <a:lt2>
        <a:srgbClr val="E6E4E4"/>
      </a:lt2>
      <a:accent1>
        <a:srgbClr val="303547"/>
      </a:accent1>
      <a:accent2>
        <a:srgbClr val="9F9FA1"/>
      </a:accent2>
      <a:accent3>
        <a:srgbClr val="F3C624"/>
      </a:accent3>
      <a:accent4>
        <a:srgbClr val="009FCB"/>
      </a:accent4>
      <a:accent5>
        <a:srgbClr val="4D79A0"/>
      </a:accent5>
      <a:accent6>
        <a:srgbClr val="1895C3"/>
      </a:accent6>
      <a:hlink>
        <a:srgbClr val="B12A29"/>
      </a:hlink>
      <a:folHlink>
        <a:srgbClr val="954D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28</TotalTime>
  <Words>975</Words>
  <Application>Microsoft Macintosh PowerPoint</Application>
  <PresentationFormat>Widescreen</PresentationFormat>
  <Paragraphs>138</Paragraphs>
  <Slides>12</Slides>
  <Notes>12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vt:i4>
      </vt:variant>
    </vt:vector>
  </HeadingPairs>
  <TitlesOfParts>
    <vt:vector size="19" baseType="lpstr">
      <vt:lpstr>Impact</vt:lpstr>
      <vt:lpstr>Helvetica</vt:lpstr>
      <vt:lpstr>Georgia</vt:lpstr>
      <vt:lpstr>Segoe UI Symbol</vt:lpstr>
      <vt:lpstr>Calibri</vt:lpstr>
      <vt:lpstr>Arial</vt:lpstr>
      <vt:lpstr>主题5</vt:lpstr>
      <vt:lpstr>Salesforce Einstein: Extract meaning from every piece of text. </vt:lpstr>
      <vt:lpstr>The World’s Smartest CRM</vt:lpstr>
      <vt:lpstr>Widd in many companies</vt:lpstr>
      <vt:lpstr>Features</vt:lpstr>
      <vt:lpstr>How does it work</vt:lpstr>
      <vt:lpstr>1.1 Click to edit Master title style</vt:lpstr>
      <vt:lpstr>PowerPoint Presentation</vt:lpstr>
      <vt:lpstr>1.5 Click to edit Master title style</vt:lpstr>
      <vt:lpstr>PowerPoint Presentation</vt:lpstr>
      <vt:lpstr>Competing solutions</vt:lpstr>
      <vt:lpstr>Citation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Salesforce Einstein: Extract meaning from every piece of text. </dc:title>
  <cp:lastModifiedBy>Marco Wang</cp:lastModifiedBy>
  <cp:revision>5</cp:revision>
  <dcterms:modified xsi:type="dcterms:W3CDTF">2019-03-27T05:20:04Z</dcterms:modified>
</cp:coreProperties>
</file>